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6" r:id="rId3"/>
    <p:sldId id="261" r:id="rId4"/>
    <p:sldId id="258" r:id="rId5"/>
    <p:sldId id="259" r:id="rId6"/>
    <p:sldId id="262" r:id="rId7"/>
    <p:sldId id="264" r:id="rId8"/>
    <p:sldId id="265" r:id="rId9"/>
    <p:sldId id="263" r:id="rId10"/>
    <p:sldId id="266" r:id="rId11"/>
    <p:sldId id="268" r:id="rId12"/>
    <p:sldId id="269" r:id="rId13"/>
    <p:sldId id="270" r:id="rId14"/>
    <p:sldId id="257" r:id="rId15"/>
    <p:sldId id="272" r:id="rId16"/>
    <p:sldId id="271" r:id="rId17"/>
    <p:sldId id="273" r:id="rId18"/>
    <p:sldId id="278" r:id="rId19"/>
    <p:sldId id="274" r:id="rId20"/>
    <p:sldId id="275" r:id="rId21"/>
    <p:sldId id="276" r:id="rId22"/>
    <p:sldId id="277" r:id="rId23"/>
    <p:sldId id="28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D7D5"/>
    <a:srgbClr val="A2DFDF"/>
    <a:srgbClr val="D0ACEE"/>
    <a:srgbClr val="FFCFCF"/>
    <a:srgbClr val="C78FE9"/>
    <a:srgbClr val="556D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>
        <p:scale>
          <a:sx n="75" d="100"/>
          <a:sy n="75" d="100"/>
        </p:scale>
        <p:origin x="366" y="-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66A116-93BC-42A1-A0B6-3AB3B489B19E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E1861-7353-45A1-823F-F4FDE7BF4D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429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15C3E0-0DB6-43C1-8214-DCF3EA1F2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154539D-F42F-4192-BAA7-72CF83D919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535C6F-6D9F-4755-A7D9-DF2164B28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B5A88D-691A-4120-95F5-681865113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076D9C-A240-4F9F-86B6-584030DAA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360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5544E-78F1-44A6-B3BC-36D7674D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A4E1DF-2FE6-4BE8-B2D5-C488BB44C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F90131-EDDC-46D7-BE25-05818289A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4B3A4-FC7B-4E55-B2FF-BCB4CA1A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3CF80D-F773-47DD-BE4D-FBDC5D7E0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853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ED7875D-7EEC-4412-B42E-3D88D5E585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FF7C72-1865-4837-BD03-51CB0736CC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79CD4C-5658-4521-A8E9-1C581CDD4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CE3A3C-AA6E-4C43-80AB-0B440852F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1A3231-45B1-4E93-83E6-6F913B2B9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424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695733" y="2204865"/>
            <a:ext cx="7776864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400" kern="1200" baseline="0" dirty="0">
                <a:solidFill>
                  <a:srgbClr val="2B8C9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5547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4336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635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7381" y="255828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527382" y="1700808"/>
            <a:ext cx="11203367" cy="475252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633957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600" y="6500835"/>
            <a:ext cx="3860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7600" y="6500835"/>
            <a:ext cx="2844800" cy="220641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527382" y="1700808"/>
            <a:ext cx="11203367" cy="4752528"/>
          </a:xfrm>
        </p:spPr>
        <p:txBody>
          <a:bodyPr>
            <a:normAutofit/>
          </a:bodyPr>
          <a:lstStyle>
            <a:lvl1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2pPr>
            <a:lvl3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3pPr>
            <a:lvl4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4pPr>
            <a:lvl5pPr algn="l">
              <a:buNone/>
              <a:defRPr sz="1600" i="1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27381" y="260648"/>
            <a:ext cx="10214928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chemeClr val="bg1"/>
                </a:solidFill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969651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1967541" y="2132856"/>
            <a:ext cx="662332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2B8C92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172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사용자 지정 레이아웃">
  <p:cSld name="6_사용자 지정 레이아웃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Google Shape;25;p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/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090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B9E95-E7EE-4514-BBC6-6FB07E064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C3325A-4BCC-467F-8CA3-37048BD78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B9689-0C8C-42C0-9A03-4BFA88C2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65544-1AED-49A6-8DA4-57DAF6B21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16A3F7-1EC8-4624-804E-DEE7DFB7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8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1D1CE-F2D1-4813-A718-6DC9F79DF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5CF024-C85A-41C9-A4C7-3089E7AF2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4C8D97-2409-4150-966E-02B838A2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53E152A-667C-4221-9D32-C226F81DC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92A45B-F460-441A-9A51-6117C477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172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A2DA33-9E66-44DF-9295-A2C1F09E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8C03BA-94BA-4EEB-98B8-D0A3D86920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596AFDD-6F49-4557-A4B7-9DCBD8C94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398A63-A541-4D59-BE44-DBF611C27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BC7F4C-03D9-4731-A61E-60B1F053F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847B6F2-AE10-4A8B-914A-72AF4C298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94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8D4BE9-76D0-4404-B181-3A4346AFE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95A497-3151-49B1-BC2A-CF8F5F773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B57D170-C890-486E-A563-23DC76404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82FD1B-3AFC-4070-863A-40876A1C5D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BFF9AB1-73C6-431B-8949-F415A85A1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F8454B2-976D-4428-BCD4-F41A0023E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BF657F-424F-4CA2-A8DC-85CF6929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B402D9-28D0-417A-8C6B-D8D53900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17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042F0-4D77-474C-A675-0C89732C3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0832E0-3F27-4A71-A0B6-75711B5AD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B59D24-9218-466F-B919-A2182E897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976A66B-1EBB-41DB-8D41-76771C9C7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695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335E1DC-2B5F-48DA-A256-79CAC4888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0EBA37-4871-4525-8974-11EF3F447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56EDB-270E-4690-B305-42FFE22ED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5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A6FD8-D6F6-4466-A1B5-3AFAE66D2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36D1B3-F02A-4D99-BE4B-04336910E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BDD1CA-8BC6-40DF-BFB1-5731C4DB5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2823C9-5815-4F10-8A08-1396A50F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7C8242-DA41-4237-BC54-3FD8B54C7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EFDF78A-B305-4998-8E65-4F1E67561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8046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7711F-DD76-4DEA-A434-B13B6A8C8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96A856-FB53-485E-8B55-73BA151F61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CB30D3-CC39-4F64-9F3C-1A63A1D11C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CEDE8F-E96B-41DF-8F60-3948D9786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F72F37E-C690-4A91-92F1-1897B933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D73A12-B627-46E8-B52D-405FE807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61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D83EC0-F583-4850-B628-4B1F35B23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BF1ACF-861D-429B-BB5C-806E4722F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664C93-4F77-4B31-AABA-A601A76E9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AEF95-C193-4FA0-A79F-DD16FB39C970}" type="datetimeFigureOut">
              <a:rPr lang="ko-KR" altLang="en-US" smtClean="0"/>
              <a:t>2021-01-03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8526C7-E604-4671-BA4E-E1FFF56BC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CB51FF-A072-4844-A91A-C03A67CE75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CE363-C5AD-4F4E-9304-68259014D8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84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19026"/>
            <a:ext cx="109728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062021"/>
            <a:ext cx="109728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429397"/>
            <a:ext cx="3860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429397"/>
            <a:ext cx="28448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56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tif"/><Relationship Id="rId5" Type="http://schemas.openxmlformats.org/officeDocument/2006/relationships/image" Target="../media/image23.png"/><Relationship Id="rId10" Type="http://schemas.openxmlformats.org/officeDocument/2006/relationships/image" Target="../media/image27.tif"/><Relationship Id="rId4" Type="http://schemas.openxmlformats.org/officeDocument/2006/relationships/image" Target="../media/image22.jpg"/><Relationship Id="rId9" Type="http://schemas.openxmlformats.org/officeDocument/2006/relationships/image" Target="../media/image26.t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35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4.jpg"/><Relationship Id="rId5" Type="http://schemas.microsoft.com/office/2007/relationships/hdphoto" Target="../media/hdphoto4.wdp"/><Relationship Id="rId10" Type="http://schemas.openxmlformats.org/officeDocument/2006/relationships/image" Target="../media/image33.jpg"/><Relationship Id="rId4" Type="http://schemas.openxmlformats.org/officeDocument/2006/relationships/image" Target="../media/image30.png"/><Relationship Id="rId9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3.jp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jpg"/><Relationship Id="rId11" Type="http://schemas.openxmlformats.org/officeDocument/2006/relationships/image" Target="../media/image55.png"/><Relationship Id="rId5" Type="http://schemas.openxmlformats.org/officeDocument/2006/relationships/image" Target="../media/image34.jpg"/><Relationship Id="rId10" Type="http://schemas.openxmlformats.org/officeDocument/2006/relationships/image" Target="../media/image54.png"/><Relationship Id="rId4" Type="http://schemas.openxmlformats.org/officeDocument/2006/relationships/image" Target="../media/image49.jp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8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66B77BF1-68AD-48F6-9A28-08482FBAFA43}"/>
              </a:ext>
            </a:extLst>
          </p:cNvPr>
          <p:cNvGrpSpPr/>
          <p:nvPr/>
        </p:nvGrpSpPr>
        <p:grpSpPr>
          <a:xfrm>
            <a:off x="5391150" y="874033"/>
            <a:ext cx="6597304" cy="4622821"/>
            <a:chOff x="5391150" y="1962150"/>
            <a:chExt cx="6597304" cy="462282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148CAE-8728-4080-94D0-F70DE6C64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93"/>
            <a:stretch/>
          </p:blipFill>
          <p:spPr>
            <a:xfrm>
              <a:off x="5844890" y="2152650"/>
              <a:ext cx="6143564" cy="443232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C62307-B9CC-4B17-B12F-7EC33F9AB6BD}"/>
                </a:ext>
              </a:extLst>
            </p:cNvPr>
            <p:cNvSpPr/>
            <p:nvPr/>
          </p:nvSpPr>
          <p:spPr>
            <a:xfrm>
              <a:off x="5391150" y="1962150"/>
              <a:ext cx="2057707" cy="184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KakaoTalk_Photo_2020-12-31-15-25-48.png" descr="KakaoTalk_Photo_2020-12-31-15-25-48.png">
            <a:extLst>
              <a:ext uri="{FF2B5EF4-FFF2-40B4-BE49-F238E27FC236}">
                <a16:creationId xmlns:a16="http://schemas.microsoft.com/office/drawing/2014/main" id="{45EF298F-5929-455D-BBAF-FBF6E317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8810" y="457225"/>
            <a:ext cx="7915287" cy="4267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KakaoTalk_Photo_2020-12-31-15-25-37.png" descr="KakaoTalk_Photo_2020-12-31-15-25-37.png">
            <a:extLst>
              <a:ext uri="{FF2B5EF4-FFF2-40B4-BE49-F238E27FC236}">
                <a16:creationId xmlns:a16="http://schemas.microsoft.com/office/drawing/2014/main" id="{A3E10ADB-D436-4146-8478-815A0254B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22" y="3257550"/>
            <a:ext cx="5718428" cy="1113118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김대환 박경비 송예진 유민규 박인영">
            <a:extLst>
              <a:ext uri="{FF2B5EF4-FFF2-40B4-BE49-F238E27FC236}">
                <a16:creationId xmlns:a16="http://schemas.microsoft.com/office/drawing/2014/main" id="{D81FF670-1FE2-446E-8D26-1018BEEF4011}"/>
              </a:ext>
            </a:extLst>
          </p:cNvPr>
          <p:cNvSpPr txBox="1">
            <a:spLocks/>
          </p:cNvSpPr>
          <p:nvPr/>
        </p:nvSpPr>
        <p:spPr>
          <a:xfrm>
            <a:off x="-518227" y="6229330"/>
            <a:ext cx="12726233" cy="6495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8255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100" kern="1200">
                <a:solidFill>
                  <a:srgbClr val="5E5E5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Copyright © 2020 -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김대환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박경미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박인영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송예진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유민규  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All rights reserved.</a:t>
            </a:r>
            <a:endParaRPr lang="en-US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6575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542EE2-57DB-426A-BF79-22C71556D3B1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F1EC7-F976-4DBD-88A5-105FC132736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3FEE3-4913-4EB6-B9BA-4B6E3601F9C0}"/>
              </a:ext>
            </a:extLst>
          </p:cNvPr>
          <p:cNvSpPr txBox="1"/>
          <p:nvPr/>
        </p:nvSpPr>
        <p:spPr>
          <a:xfrm>
            <a:off x="1545291" y="482143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시스템 흐름도</a:t>
            </a:r>
            <a:endParaRPr lang="ko-KR" alt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96151D-22E6-4B7A-BD4C-F980A79FB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715" y="1166607"/>
            <a:ext cx="10416569" cy="576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91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542EE2-57DB-426A-BF79-22C71556D3B1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F1EC7-F976-4DBD-88A5-105FC132736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3FEE3-4913-4EB6-B9BA-4B6E3601F9C0}"/>
              </a:ext>
            </a:extLst>
          </p:cNvPr>
          <p:cNvSpPr txBox="1"/>
          <p:nvPr/>
        </p:nvSpPr>
        <p:spPr>
          <a:xfrm>
            <a:off x="1583391" y="424993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ERD</a:t>
            </a:r>
            <a:endParaRPr lang="ko-KR" alt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F9D6860-FB4E-46C5-A317-7DBC389302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91" y="1225210"/>
            <a:ext cx="9751359" cy="5520834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81CA86B-CE96-463C-A305-BA323EFB3874}"/>
              </a:ext>
            </a:extLst>
          </p:cNvPr>
          <p:cNvSpPr/>
          <p:nvPr/>
        </p:nvSpPr>
        <p:spPr>
          <a:xfrm>
            <a:off x="773161" y="1990855"/>
            <a:ext cx="810230" cy="181428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A1274-587E-4C09-81FD-D5C5FC0F77AB}"/>
              </a:ext>
            </a:extLst>
          </p:cNvPr>
          <p:cNvSpPr txBox="1"/>
          <p:nvPr/>
        </p:nvSpPr>
        <p:spPr>
          <a:xfrm>
            <a:off x="644921" y="1818341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그룹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C6CC0C7-8FD6-44D6-852A-03CC12CFDBDB}"/>
              </a:ext>
            </a:extLst>
          </p:cNvPr>
          <p:cNvSpPr/>
          <p:nvPr/>
        </p:nvSpPr>
        <p:spPr>
          <a:xfrm>
            <a:off x="773161" y="4085376"/>
            <a:ext cx="810230" cy="181428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2D547B-5AA0-4A3D-8E3D-57BD24658621}"/>
              </a:ext>
            </a:extLst>
          </p:cNvPr>
          <p:cNvSpPr txBox="1"/>
          <p:nvPr/>
        </p:nvSpPr>
        <p:spPr>
          <a:xfrm>
            <a:off x="644921" y="3912862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회원정보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4753B6E-38D4-480B-BEE2-69D64875631B}"/>
              </a:ext>
            </a:extLst>
          </p:cNvPr>
          <p:cNvSpPr/>
          <p:nvPr/>
        </p:nvSpPr>
        <p:spPr>
          <a:xfrm>
            <a:off x="3414761" y="5907532"/>
            <a:ext cx="810230" cy="181428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2CB44C-A6E3-41D4-B1FE-57E8BF747315}"/>
              </a:ext>
            </a:extLst>
          </p:cNvPr>
          <p:cNvSpPr txBox="1"/>
          <p:nvPr/>
        </p:nvSpPr>
        <p:spPr>
          <a:xfrm>
            <a:off x="3286521" y="5735018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등록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9A0692C-08B0-4D4A-BD77-0C580A38CCB8}"/>
              </a:ext>
            </a:extLst>
          </p:cNvPr>
          <p:cNvSpPr/>
          <p:nvPr/>
        </p:nvSpPr>
        <p:spPr>
          <a:xfrm>
            <a:off x="4973316" y="1074559"/>
            <a:ext cx="810230" cy="181428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254A20-07E6-4E9C-B5B8-C66B25D2FAF9}"/>
              </a:ext>
            </a:extLst>
          </p:cNvPr>
          <p:cNvSpPr txBox="1"/>
          <p:nvPr/>
        </p:nvSpPr>
        <p:spPr>
          <a:xfrm>
            <a:off x="4845076" y="902045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상태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01423-7449-400E-A978-3322924D2A62}"/>
              </a:ext>
            </a:extLst>
          </p:cNvPr>
          <p:cNvSpPr txBox="1"/>
          <p:nvPr/>
        </p:nvSpPr>
        <p:spPr>
          <a:xfrm>
            <a:off x="5844512" y="932822"/>
            <a:ext cx="2152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즐겨찾기 </a:t>
            </a:r>
            <a:r>
              <a: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/ </a:t>
            </a:r>
            <a:r>
              <a:rPr lang="ko-KR" altLang="en-US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긴급연락처</a:t>
            </a:r>
            <a:r>
              <a: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BFC9AC-A81A-4612-AF37-E9653977180F}"/>
              </a:ext>
            </a:extLst>
          </p:cNvPr>
          <p:cNvSpPr txBox="1"/>
          <p:nvPr/>
        </p:nvSpPr>
        <p:spPr>
          <a:xfrm>
            <a:off x="703571" y="2187475"/>
            <a:ext cx="10510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그룹 추가 가능</a:t>
            </a:r>
            <a:r>
              <a: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1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4A441F6-F871-4440-800E-A526482AE249}"/>
              </a:ext>
            </a:extLst>
          </p:cNvPr>
          <p:cNvSpPr/>
          <p:nvPr/>
        </p:nvSpPr>
        <p:spPr>
          <a:xfrm>
            <a:off x="7343982" y="2900715"/>
            <a:ext cx="1051011" cy="150651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E7C64F-D5B3-44CB-ADFC-D2E5909AA15A}"/>
              </a:ext>
            </a:extLst>
          </p:cNvPr>
          <p:cNvSpPr txBox="1"/>
          <p:nvPr/>
        </p:nvSpPr>
        <p:spPr>
          <a:xfrm>
            <a:off x="7244453" y="2705118"/>
            <a:ext cx="12500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연락처 등록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E710DBE5-8736-4A44-BF60-93C47E5F71F7}"/>
              </a:ext>
            </a:extLst>
          </p:cNvPr>
          <p:cNvSpPr/>
          <p:nvPr/>
        </p:nvSpPr>
        <p:spPr>
          <a:xfrm>
            <a:off x="9964587" y="3170020"/>
            <a:ext cx="810230" cy="181428"/>
          </a:xfrm>
          <a:prstGeom prst="roundRect">
            <a:avLst/>
          </a:prstGeom>
          <a:solidFill>
            <a:srgbClr val="FFCFCF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667F37D-408F-489F-A2F6-0302AA686EA9}"/>
              </a:ext>
            </a:extLst>
          </p:cNvPr>
          <p:cNvSpPr txBox="1"/>
          <p:nvPr/>
        </p:nvSpPr>
        <p:spPr>
          <a:xfrm>
            <a:off x="9836347" y="2997506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번호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3DF1D1-174F-4818-A4F1-1FEA66872FAD}"/>
              </a:ext>
            </a:extLst>
          </p:cNvPr>
          <p:cNvSpPr txBox="1"/>
          <p:nvPr/>
        </p:nvSpPr>
        <p:spPr>
          <a:xfrm>
            <a:off x="9698492" y="2762216"/>
            <a:ext cx="21526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다중 연락처 등록 </a:t>
            </a:r>
            <a:r>
              <a: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(Max 4</a:t>
            </a:r>
            <a:r>
              <a:rPr lang="ko-KR" altLang="en-US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개</a:t>
            </a:r>
            <a:r>
              <a:rPr lang="en-US" altLang="ko-KR" sz="11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9393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542EE2-57DB-426A-BF79-22C71556D3B1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BF1EC7-F976-4DBD-88A5-105FC132736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63FEE3-4913-4EB6-B9BA-4B6E3601F9C0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개발 환경</a:t>
            </a:r>
            <a:endParaRPr lang="ko-KR" altLang="en-US" sz="32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DD4A6A-B214-441B-8AED-043FECC3E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t="1691" r="17746" b="-72"/>
          <a:stretch/>
        </p:blipFill>
        <p:spPr>
          <a:xfrm>
            <a:off x="417521" y="2002224"/>
            <a:ext cx="3062170" cy="24988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3C5187F2-9B42-41E2-A70F-B45EB186E3E2}"/>
              </a:ext>
            </a:extLst>
          </p:cNvPr>
          <p:cNvGrpSpPr/>
          <p:nvPr/>
        </p:nvGrpSpPr>
        <p:grpSpPr>
          <a:xfrm>
            <a:off x="682853" y="4899194"/>
            <a:ext cx="3514623" cy="1618712"/>
            <a:chOff x="5053642" y="1225213"/>
            <a:chExt cx="3514623" cy="161871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EEFF0D-D18B-4A04-86E1-2611C91FE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3642" y="1225213"/>
              <a:ext cx="2981224" cy="16187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492331-805D-4656-BE18-9A0BC4D9C0AD}"/>
                </a:ext>
              </a:extLst>
            </p:cNvPr>
            <p:cNvSpPr txBox="1"/>
            <p:nvPr/>
          </p:nvSpPr>
          <p:spPr>
            <a:xfrm>
              <a:off x="7247463" y="1962029"/>
              <a:ext cx="1320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E486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Ver 8.5</a:t>
              </a:r>
              <a:endParaRPr lang="ko-KR" altLang="en-US" sz="2400" dirty="0">
                <a:solidFill>
                  <a:srgbClr val="2E48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2964276-BAAE-4E96-856E-CEA2B03B4ED0}"/>
              </a:ext>
            </a:extLst>
          </p:cNvPr>
          <p:cNvGrpSpPr/>
          <p:nvPr/>
        </p:nvGrpSpPr>
        <p:grpSpPr>
          <a:xfrm>
            <a:off x="7224073" y="3039688"/>
            <a:ext cx="1933795" cy="1956178"/>
            <a:chOff x="9314480" y="3597476"/>
            <a:chExt cx="2267918" cy="229416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86D4682-63ED-4B84-9987-213612AD2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4480" y="3597476"/>
              <a:ext cx="2267918" cy="170210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E48CC1-1A7B-474C-87D9-55542983DFEE}"/>
                </a:ext>
              </a:extLst>
            </p:cNvPr>
            <p:cNvSpPr txBox="1"/>
            <p:nvPr/>
          </p:nvSpPr>
          <p:spPr>
            <a:xfrm>
              <a:off x="9314480" y="5429979"/>
              <a:ext cx="22679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rgbClr val="2E4866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Ver 8.0.17</a:t>
              </a:r>
              <a:endParaRPr lang="ko-KR" altLang="en-US" sz="2400" dirty="0">
                <a:solidFill>
                  <a:srgbClr val="2E48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6A96D498-4089-43AB-81F4-F85E24D776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783" y="5277346"/>
            <a:ext cx="2170364" cy="1349392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C7EF5995-326B-49A9-8DC1-59CCA2729CCF}"/>
              </a:ext>
            </a:extLst>
          </p:cNvPr>
          <p:cNvGrpSpPr/>
          <p:nvPr/>
        </p:nvGrpSpPr>
        <p:grpSpPr>
          <a:xfrm>
            <a:off x="9778134" y="2379770"/>
            <a:ext cx="1844862" cy="1934189"/>
            <a:chOff x="9564822" y="1128109"/>
            <a:chExt cx="2073775" cy="217418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77A3E7B-208C-4FB5-BC9A-46CD718B3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62" b="85714" l="10989" r="91941">
                          <a14:foregroundMark x1="43956" y1="38462" x2="43956" y2="55678"/>
                          <a14:foregroundMark x1="27839" y1="49451" x2="52015" y2="60806"/>
                          <a14:foregroundMark x1="50549" y1="40293" x2="46886" y2="5787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46" t="5493" r="10504" b="17941"/>
            <a:stretch/>
          </p:blipFill>
          <p:spPr>
            <a:xfrm>
              <a:off x="9564822" y="1128109"/>
              <a:ext cx="2073775" cy="199097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A058FAC-20AD-4458-8999-3C1B78E6D86F}"/>
                </a:ext>
              </a:extLst>
            </p:cNvPr>
            <p:cNvSpPr txBox="1"/>
            <p:nvPr/>
          </p:nvSpPr>
          <p:spPr>
            <a:xfrm>
              <a:off x="9680741" y="2902185"/>
              <a:ext cx="186883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Safari</a:t>
              </a:r>
              <a:endPara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DCD7C26-A472-47E8-ADFC-06F4D48E60A9}"/>
              </a:ext>
            </a:extLst>
          </p:cNvPr>
          <p:cNvGrpSpPr/>
          <p:nvPr/>
        </p:nvGrpSpPr>
        <p:grpSpPr>
          <a:xfrm>
            <a:off x="8569851" y="974586"/>
            <a:ext cx="1176034" cy="1541628"/>
            <a:chOff x="7793154" y="988378"/>
            <a:chExt cx="1176034" cy="154162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F8BCB49-4B8F-4A29-A5C3-5F2B46044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53"/>
            <a:stretch/>
          </p:blipFill>
          <p:spPr>
            <a:xfrm>
              <a:off x="7817791" y="988378"/>
              <a:ext cx="1151397" cy="107161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1ECF2BD-CD35-450A-B192-1A08D37465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791" r="-913"/>
            <a:stretch/>
          </p:blipFill>
          <p:spPr>
            <a:xfrm>
              <a:off x="7793154" y="2055259"/>
              <a:ext cx="1176034" cy="474747"/>
            </a:xfrm>
            <a:prstGeom prst="rect">
              <a:avLst/>
            </a:prstGeom>
          </p:spPr>
        </p:pic>
      </p:grpSp>
      <p:pic>
        <p:nvPicPr>
          <p:cNvPr id="19" name="이미지" descr="이미지">
            <a:extLst>
              <a:ext uri="{FF2B5EF4-FFF2-40B4-BE49-F238E27FC236}">
                <a16:creationId xmlns:a16="http://schemas.microsoft.com/office/drawing/2014/main" id="{A94B9054-14A1-4EF1-8094-FE0376B1FC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7275" y="983894"/>
            <a:ext cx="4385140" cy="27787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" name="이미지" descr="이미지">
            <a:extLst>
              <a:ext uri="{FF2B5EF4-FFF2-40B4-BE49-F238E27FC236}">
                <a16:creationId xmlns:a16="http://schemas.microsoft.com/office/drawing/2014/main" id="{735591A1-4C67-414D-8FB5-00384477F5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1598" y="4688779"/>
            <a:ext cx="2372881" cy="142372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A19E22E-84C5-46C2-823B-5E97B562A4DF}"/>
              </a:ext>
            </a:extLst>
          </p:cNvPr>
          <p:cNvSpPr txBox="1"/>
          <p:nvPr/>
        </p:nvSpPr>
        <p:spPr>
          <a:xfrm>
            <a:off x="5902965" y="2932123"/>
            <a:ext cx="1320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rgbClr val="2E4866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Ver 4.1</a:t>
            </a:r>
            <a:endParaRPr lang="ko-KR" altLang="en-US" sz="2400" dirty="0">
              <a:solidFill>
                <a:srgbClr val="2E4866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CEE64B3-4A0D-4D45-BB2C-9F19AF33DE36}"/>
              </a:ext>
            </a:extLst>
          </p:cNvPr>
          <p:cNvGrpSpPr/>
          <p:nvPr/>
        </p:nvGrpSpPr>
        <p:grpSpPr>
          <a:xfrm>
            <a:off x="4341689" y="3765360"/>
            <a:ext cx="2170364" cy="2500354"/>
            <a:chOff x="4441206" y="3765360"/>
            <a:chExt cx="2170364" cy="2500354"/>
          </a:xfrm>
        </p:grpSpPr>
        <p:pic>
          <p:nvPicPr>
            <p:cNvPr id="21" name="이미지" descr="이미지">
              <a:extLst>
                <a:ext uri="{FF2B5EF4-FFF2-40B4-BE49-F238E27FC236}">
                  <a16:creationId xmlns:a16="http://schemas.microsoft.com/office/drawing/2014/main" id="{0721BC02-263C-48F3-AC91-9528CD720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41206" y="3765360"/>
              <a:ext cx="2170364" cy="2170364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5F4AE73-B9EC-415D-95A8-B9199DED0D25}"/>
                </a:ext>
              </a:extLst>
            </p:cNvPr>
            <p:cNvSpPr txBox="1"/>
            <p:nvPr/>
          </p:nvSpPr>
          <p:spPr>
            <a:xfrm>
              <a:off x="4875484" y="5804049"/>
              <a:ext cx="13208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GitHub</a:t>
              </a:r>
              <a:endParaRPr lang="ko-KR" altLang="en-US" sz="2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3478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D96D-5CBE-4A34-BAB4-F57D0E88EE3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CD23-1767-4FA8-A58A-3FF350CB7DCD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2AE5-1F47-4CBF-BE4D-EE2741BE2A9B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5D457A3-88F5-4E18-9842-5B7BE44E98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66" t="14212" r="5032" b="13055"/>
          <a:stretch/>
        </p:blipFill>
        <p:spPr>
          <a:xfrm>
            <a:off x="865969" y="1714502"/>
            <a:ext cx="2426916" cy="4171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3BECB5-FDDC-41DE-98C9-04754BBC92AB}"/>
              </a:ext>
            </a:extLst>
          </p:cNvPr>
          <p:cNvSpPr txBox="1"/>
          <p:nvPr/>
        </p:nvSpPr>
        <p:spPr>
          <a:xfrm>
            <a:off x="3346117" y="386893"/>
            <a:ext cx="5330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_____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앱 실행 초기 화면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3DC35A-6384-4814-9CB7-F3C9E5F47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7" t="3889" r="-1" b="7222"/>
          <a:stretch/>
        </p:blipFill>
        <p:spPr>
          <a:xfrm>
            <a:off x="6481293" y="1714502"/>
            <a:ext cx="2623761" cy="41719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51A5351-F60D-4CA3-B626-2A614065C55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6" t="3889" b="7222"/>
          <a:stretch/>
        </p:blipFill>
        <p:spPr>
          <a:xfrm>
            <a:off x="9179854" y="1714502"/>
            <a:ext cx="2628799" cy="4171949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3CFCB36-8A7E-4A35-9911-B3C30D46994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465" t="3889" b="7221"/>
          <a:stretch/>
        </p:blipFill>
        <p:spPr>
          <a:xfrm>
            <a:off x="3712223" y="1714503"/>
            <a:ext cx="2678718" cy="41719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D084575-4BF9-48A7-BCE0-D1D185D99367}"/>
              </a:ext>
            </a:extLst>
          </p:cNvPr>
          <p:cNvSpPr txBox="1"/>
          <p:nvPr/>
        </p:nvSpPr>
        <p:spPr>
          <a:xfrm>
            <a:off x="1545291" y="6052574"/>
            <a:ext cx="10510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SPLASH</a:t>
            </a:r>
            <a:endParaRPr lang="ko-KR" altLang="en-US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F80CFA-7EED-4C03-A1F5-5C53CFE284AF}"/>
              </a:ext>
            </a:extLst>
          </p:cNvPr>
          <p:cNvSpPr txBox="1"/>
          <p:nvPr/>
        </p:nvSpPr>
        <p:spPr>
          <a:xfrm>
            <a:off x="5732833" y="6052574"/>
            <a:ext cx="3627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View Pager -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앱에 대한 간단한 특징 설명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5A4A2B-C379-446D-A791-DC4DF19F98D4}"/>
              </a:ext>
            </a:extLst>
          </p:cNvPr>
          <p:cNvSpPr txBox="1"/>
          <p:nvPr/>
        </p:nvSpPr>
        <p:spPr>
          <a:xfrm>
            <a:off x="5732833" y="6334924"/>
            <a:ext cx="36273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바로 시작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으로 </a:t>
            </a:r>
            <a:r>
              <a:rPr lang="en-US" altLang="ko-KR" sz="15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Skip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가능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4D8129D9-5D3D-4F62-9FC0-C345FED8E1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39"/>
          <a:stretch/>
        </p:blipFill>
        <p:spPr>
          <a:xfrm>
            <a:off x="9690100" y="5283200"/>
            <a:ext cx="228599" cy="215900"/>
          </a:xfrm>
          <a:prstGeom prst="rect">
            <a:avLst/>
          </a:prstGeom>
          <a:ln>
            <a:noFill/>
          </a:ln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95E4264-4784-4179-A5DC-D8A7F329AEF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5" b="32485"/>
          <a:stretch/>
        </p:blipFill>
        <p:spPr>
          <a:xfrm>
            <a:off x="9691199" y="5697481"/>
            <a:ext cx="227500" cy="188969"/>
          </a:xfrm>
          <a:prstGeom prst="rect">
            <a:avLst/>
          </a:prstGeom>
          <a:ln>
            <a:noFill/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5342BAC-F0B9-48B9-9064-995DCF33C0B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4" t="1905" r="15028"/>
          <a:stretch/>
        </p:blipFill>
        <p:spPr>
          <a:xfrm>
            <a:off x="9690100" y="4085759"/>
            <a:ext cx="228599" cy="22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7C1C95E-66AB-4ABD-900A-1F79CD103C96}"/>
              </a:ext>
            </a:extLst>
          </p:cNvPr>
          <p:cNvSpPr/>
          <p:nvPr/>
        </p:nvSpPr>
        <p:spPr>
          <a:xfrm>
            <a:off x="8955315" y="4920854"/>
            <a:ext cx="638628" cy="130117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8079E74-6305-4F2E-9356-E48E40F0E64D}"/>
              </a:ext>
            </a:extLst>
          </p:cNvPr>
          <p:cNvSpPr/>
          <p:nvPr/>
        </p:nvSpPr>
        <p:spPr>
          <a:xfrm>
            <a:off x="1364343" y="5392569"/>
            <a:ext cx="1981968" cy="138551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AE30B37F-2317-4C4E-8105-9417DC15F869}"/>
              </a:ext>
            </a:extLst>
          </p:cNvPr>
          <p:cNvSpPr/>
          <p:nvPr/>
        </p:nvSpPr>
        <p:spPr>
          <a:xfrm>
            <a:off x="1574319" y="5741456"/>
            <a:ext cx="1546252" cy="138551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96D96D-5CBE-4A34-BAB4-F57D0E88EE3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CD23-1767-4FA8-A58A-3FF350CB7DCD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2AE5-1F47-4CBF-BE4D-EE2741BE2A9B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AE7944-CF6C-498B-8F17-A50829D2282F}"/>
              </a:ext>
            </a:extLst>
          </p:cNvPr>
          <p:cNvSpPr txBox="1"/>
          <p:nvPr/>
        </p:nvSpPr>
        <p:spPr>
          <a:xfrm>
            <a:off x="3346117" y="386893"/>
            <a:ext cx="30700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_____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로그인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C1F5D9-9AF4-47A9-86D9-425BC99B90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t="6476" r="1714" b="10475"/>
          <a:stretch/>
        </p:blipFill>
        <p:spPr>
          <a:xfrm>
            <a:off x="4664399" y="1602243"/>
            <a:ext cx="2624485" cy="486886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EC8F1B-9DA4-49D2-B6C4-E40004FDB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5" t="32380" r="5409" b="35569"/>
          <a:stretch/>
        </p:blipFill>
        <p:spPr>
          <a:xfrm>
            <a:off x="1010255" y="2442020"/>
            <a:ext cx="2624485" cy="1893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B61862-2A87-4FB0-8BFE-CF67C22EC779}"/>
              </a:ext>
            </a:extLst>
          </p:cNvPr>
          <p:cNvSpPr txBox="1"/>
          <p:nvPr/>
        </p:nvSpPr>
        <p:spPr>
          <a:xfrm>
            <a:off x="551354" y="1924520"/>
            <a:ext cx="362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앱 접근 허용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FA0B979-89C1-4E84-A43F-B36F421E826F}"/>
              </a:ext>
            </a:extLst>
          </p:cNvPr>
          <p:cNvCxnSpPr>
            <a:cxnSpLocks/>
          </p:cNvCxnSpPr>
          <p:nvPr/>
        </p:nvCxnSpPr>
        <p:spPr>
          <a:xfrm>
            <a:off x="3469105" y="3098378"/>
            <a:ext cx="1419145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290E3DB-FD58-4BA2-AF39-E5398216BAAC}"/>
              </a:ext>
            </a:extLst>
          </p:cNvPr>
          <p:cNvCxnSpPr>
            <a:cxnSpLocks/>
          </p:cNvCxnSpPr>
          <p:nvPr/>
        </p:nvCxnSpPr>
        <p:spPr>
          <a:xfrm>
            <a:off x="6590220" y="4306752"/>
            <a:ext cx="1737524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CB6B09-EB2B-4855-8FD6-69F71E5D98D7}"/>
              </a:ext>
            </a:extLst>
          </p:cNvPr>
          <p:cNvSpPr txBox="1"/>
          <p:nvPr/>
        </p:nvSpPr>
        <p:spPr>
          <a:xfrm>
            <a:off x="8327744" y="4036675"/>
            <a:ext cx="2854001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선택 시 로그인 정보 기억 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]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A3698B6-C2A3-4488-85CC-33A84DDADB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t="31323" r="6343" b="44389"/>
          <a:stretch/>
        </p:blipFill>
        <p:spPr>
          <a:xfrm>
            <a:off x="8327744" y="2370997"/>
            <a:ext cx="2854001" cy="16656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5E6CAD2-E5D1-4972-9EF2-C11312DDAE33}"/>
              </a:ext>
            </a:extLst>
          </p:cNvPr>
          <p:cNvSpPr txBox="1"/>
          <p:nvPr/>
        </p:nvSpPr>
        <p:spPr>
          <a:xfrm>
            <a:off x="8577944" y="4636259"/>
            <a:ext cx="2467427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편의성 → 앱 실행 시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매번 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Email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과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Password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를 칠 필요 없음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4D0EF3-9009-4F85-8124-7B8E17E6E7BF}"/>
              </a:ext>
            </a:extLst>
          </p:cNvPr>
          <p:cNvSpPr txBox="1"/>
          <p:nvPr/>
        </p:nvSpPr>
        <p:spPr>
          <a:xfrm>
            <a:off x="551354" y="4443075"/>
            <a:ext cx="3627324" cy="143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ViewPager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종료 후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로그인 화면에서 허용 여부 확인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Allow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→ 앱 사용 가능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Deny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→ 앱 종료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.</a:t>
            </a:r>
            <a:endParaRPr lang="ko-KR" altLang="en-US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6688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D96D-5CBE-4A34-BAB4-F57D0E88EE3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CD23-1767-4FA8-A58A-3FF350CB7DCD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2AE5-1F47-4CBF-BE4D-EE2741BE2A9B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F9FAD1-133F-4977-9ED7-9F072EA986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8" r="1418" b="6945"/>
          <a:stretch/>
        </p:blipFill>
        <p:spPr>
          <a:xfrm>
            <a:off x="4365598" y="1488734"/>
            <a:ext cx="2633737" cy="4844593"/>
          </a:xfrm>
          <a:prstGeom prst="rect">
            <a:avLst/>
          </a:prstGeom>
          <a:ln w="3175">
            <a:solidFill>
              <a:schemeClr val="bg1">
                <a:lumMod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33A461-1878-40B7-AE8D-4BB815BE8DE8}"/>
              </a:ext>
            </a:extLst>
          </p:cNvPr>
          <p:cNvSpPr txBox="1"/>
          <p:nvPr/>
        </p:nvSpPr>
        <p:spPr>
          <a:xfrm>
            <a:off x="3346117" y="386893"/>
            <a:ext cx="35221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_____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회원가입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FB74A30-87C9-4403-9FBC-3219C695E8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27512" r="8236" b="48360"/>
          <a:stretch/>
        </p:blipFill>
        <p:spPr>
          <a:xfrm>
            <a:off x="589425" y="2706491"/>
            <a:ext cx="3236686" cy="165463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12B6279-6AF5-454D-BE20-BF6EE5C0E861}"/>
              </a:ext>
            </a:extLst>
          </p:cNvPr>
          <p:cNvCxnSpPr>
            <a:cxnSpLocks/>
          </p:cNvCxnSpPr>
          <p:nvPr/>
        </p:nvCxnSpPr>
        <p:spPr>
          <a:xfrm>
            <a:off x="3585029" y="3482584"/>
            <a:ext cx="1267318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AD9D0F3-4C59-4F5B-9D46-C23DD7EACFFF}"/>
              </a:ext>
            </a:extLst>
          </p:cNvPr>
          <p:cNvSpPr/>
          <p:nvPr/>
        </p:nvSpPr>
        <p:spPr>
          <a:xfrm>
            <a:off x="1916191" y="4769633"/>
            <a:ext cx="1208989" cy="138551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B10A3EC-6EDE-4FFE-B9FC-9E757F16FF84}"/>
              </a:ext>
            </a:extLst>
          </p:cNvPr>
          <p:cNvSpPr/>
          <p:nvPr/>
        </p:nvSpPr>
        <p:spPr>
          <a:xfrm>
            <a:off x="9337969" y="2281327"/>
            <a:ext cx="2070259" cy="154233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CF4D0-7C52-41A2-BDC2-E79FD362C216}"/>
              </a:ext>
            </a:extLst>
          </p:cNvPr>
          <p:cNvSpPr txBox="1"/>
          <p:nvPr/>
        </p:nvSpPr>
        <p:spPr>
          <a:xfrm>
            <a:off x="283944" y="4510664"/>
            <a:ext cx="3627324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이메일의 경우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앱의 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ID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로 사용되며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이메일 형식으로 입력해야만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중복 체크 및 가입 가능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16744A0-44EB-43E0-8109-A23FD57864AA}"/>
              </a:ext>
            </a:extLst>
          </p:cNvPr>
          <p:cNvCxnSpPr>
            <a:cxnSpLocks/>
          </p:cNvCxnSpPr>
          <p:nvPr/>
        </p:nvCxnSpPr>
        <p:spPr>
          <a:xfrm>
            <a:off x="6236864" y="5528777"/>
            <a:ext cx="1267318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8439256-8E65-4244-87A2-36062AC42B39}"/>
              </a:ext>
            </a:extLst>
          </p:cNvPr>
          <p:cNvCxnSpPr>
            <a:cxnSpLocks/>
          </p:cNvCxnSpPr>
          <p:nvPr/>
        </p:nvCxnSpPr>
        <p:spPr>
          <a:xfrm>
            <a:off x="6868235" y="4510664"/>
            <a:ext cx="1267318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F028252-C5AC-49B7-8314-03F128C609D7}"/>
              </a:ext>
            </a:extLst>
          </p:cNvPr>
          <p:cNvSpPr txBox="1"/>
          <p:nvPr/>
        </p:nvSpPr>
        <p:spPr>
          <a:xfrm>
            <a:off x="7538822" y="4138446"/>
            <a:ext cx="3627324" cy="7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눈 모양 아이콘 클릭 시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입력한 비밀번호 확인 가능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F3CA93-F4BF-4BE1-AF79-031E61673B2E}"/>
              </a:ext>
            </a:extLst>
          </p:cNvPr>
          <p:cNvSpPr txBox="1"/>
          <p:nvPr/>
        </p:nvSpPr>
        <p:spPr>
          <a:xfrm>
            <a:off x="7538822" y="5300656"/>
            <a:ext cx="3000817" cy="39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>
                <a:latin typeface="a고딕14" panose="02020600000000000000" pitchFamily="18" charset="-127"/>
                <a:ea typeface="a고딕14" panose="02020600000000000000" pitchFamily="18" charset="-127"/>
              </a:rPr>
              <a:t>이용 약관 동의 체크해야 가입 가능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6A15512-7291-450D-80A9-24380C054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283" y="2511760"/>
            <a:ext cx="3489356" cy="12089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03FEC9E-5E27-4B18-B335-AAF6D7D4C250}"/>
              </a:ext>
            </a:extLst>
          </p:cNvPr>
          <p:cNvCxnSpPr>
            <a:cxnSpLocks/>
          </p:cNvCxnSpPr>
          <p:nvPr/>
        </p:nvCxnSpPr>
        <p:spPr>
          <a:xfrm flipV="1">
            <a:off x="6687805" y="3258239"/>
            <a:ext cx="1614366" cy="663296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6AA191-5790-4941-A152-5E822359C5D6}"/>
              </a:ext>
            </a:extLst>
          </p:cNvPr>
          <p:cNvSpPr txBox="1"/>
          <p:nvPr/>
        </p:nvSpPr>
        <p:spPr>
          <a:xfrm>
            <a:off x="8135741" y="1344877"/>
            <a:ext cx="3627324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영문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특수문자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,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숫자를 모두 사용해야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비밀번호 설정 가능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→ 아닐 시 </a:t>
            </a:r>
            <a:r>
              <a:rPr lang="ko-KR" altLang="en-US" sz="15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경고창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5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플로팅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+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가입 불가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6321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D96D-5CBE-4A34-BAB4-F57D0E88EE3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CD23-1767-4FA8-A58A-3FF350CB7DCD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2AE5-1F47-4CBF-BE4D-EE2741BE2A9B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AC9C9-7054-45EC-BE15-3347EA4214C4}"/>
              </a:ext>
            </a:extLst>
          </p:cNvPr>
          <p:cNvSpPr txBox="1"/>
          <p:nvPr/>
        </p:nvSpPr>
        <p:spPr>
          <a:xfrm>
            <a:off x="3346117" y="386893"/>
            <a:ext cx="32512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_____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ID 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찾기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9A9037-E299-4CAD-887C-1729ACD7F1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" t="635" r="3002" b="34052"/>
          <a:stretch/>
        </p:blipFill>
        <p:spPr>
          <a:xfrm>
            <a:off x="1124377" y="1876743"/>
            <a:ext cx="3033487" cy="407019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2D60492-EE90-476A-A0AB-01E422FB45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300" y="2761900"/>
            <a:ext cx="3789584" cy="187975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7373F77-3DA4-4700-99F5-F652151BD77A}"/>
              </a:ext>
            </a:extLst>
          </p:cNvPr>
          <p:cNvSpPr/>
          <p:nvPr/>
        </p:nvSpPr>
        <p:spPr>
          <a:xfrm>
            <a:off x="4862574" y="4679628"/>
            <a:ext cx="853345" cy="161326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6036B-B5E6-4F5A-AC20-0D23452F843E}"/>
              </a:ext>
            </a:extLst>
          </p:cNvPr>
          <p:cNvSpPr txBox="1"/>
          <p:nvPr/>
        </p:nvSpPr>
        <p:spPr>
          <a:xfrm>
            <a:off x="4016993" y="2684650"/>
            <a:ext cx="3627324" cy="2129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가입 시 작성한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이름 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+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휴대폰 번호로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아이디 찾기 가능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→ 인증번호는 문자로 전송되며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3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분 이내에 입력해야 함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2D4C384-6769-4CA5-B7BF-DBA454F0BD3A}"/>
              </a:ext>
            </a:extLst>
          </p:cNvPr>
          <p:cNvCxnSpPr>
            <a:cxnSpLocks/>
          </p:cNvCxnSpPr>
          <p:nvPr/>
        </p:nvCxnSpPr>
        <p:spPr>
          <a:xfrm flipH="1">
            <a:off x="3853860" y="3749364"/>
            <a:ext cx="90982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0A868D2-5038-425A-B586-349F887B61D8}"/>
              </a:ext>
            </a:extLst>
          </p:cNvPr>
          <p:cNvCxnSpPr>
            <a:cxnSpLocks/>
          </p:cNvCxnSpPr>
          <p:nvPr/>
        </p:nvCxnSpPr>
        <p:spPr>
          <a:xfrm flipH="1">
            <a:off x="6865132" y="3749364"/>
            <a:ext cx="909824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240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D96D-5CBE-4A34-BAB4-F57D0E88EE3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CD23-1767-4FA8-A58A-3FF350CB7DCD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2AE5-1F47-4CBF-BE4D-EE2741BE2A9B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AAC9C9-7054-45EC-BE15-3347EA4214C4}"/>
              </a:ext>
            </a:extLst>
          </p:cNvPr>
          <p:cNvSpPr txBox="1"/>
          <p:nvPr/>
        </p:nvSpPr>
        <p:spPr>
          <a:xfrm>
            <a:off x="3346117" y="386893"/>
            <a:ext cx="35282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_____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</a:t>
            </a:r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PW 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찾기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50B504-BC7B-41F9-8153-44DF6A0F73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639"/>
          <a:stretch/>
        </p:blipFill>
        <p:spPr>
          <a:xfrm>
            <a:off x="4360843" y="1533375"/>
            <a:ext cx="3470313" cy="31108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FA6A3A-1A84-4741-83BD-C61AC5FA4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1" r="1153" b="64452"/>
          <a:stretch/>
        </p:blipFill>
        <p:spPr>
          <a:xfrm>
            <a:off x="688215" y="2163829"/>
            <a:ext cx="3373909" cy="243795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457CDCE-78E4-47FD-B147-61FEC48DA47D}"/>
              </a:ext>
            </a:extLst>
          </p:cNvPr>
          <p:cNvGrpSpPr/>
          <p:nvPr/>
        </p:nvGrpSpPr>
        <p:grpSpPr>
          <a:xfrm>
            <a:off x="8129875" y="1567966"/>
            <a:ext cx="3476134" cy="3847660"/>
            <a:chOff x="4291182" y="1664044"/>
            <a:chExt cx="3476134" cy="3847660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CCED0C4-1CB3-4221-B138-DA1A208B2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43896"/>
            <a:stretch/>
          </p:blipFill>
          <p:spPr>
            <a:xfrm>
              <a:off x="4291182" y="1664044"/>
              <a:ext cx="3476134" cy="384766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CC2CC49-28E6-494D-BC2E-232091D15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0" t="59810" r="8038" b="31030"/>
            <a:stretch/>
          </p:blipFill>
          <p:spPr>
            <a:xfrm>
              <a:off x="4511040" y="4860633"/>
              <a:ext cx="2971800" cy="628210"/>
            </a:xfrm>
            <a:prstGeom prst="rect">
              <a:avLst/>
            </a:prstGeom>
          </p:spPr>
        </p:pic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9C1818-25D1-4341-BFC0-F39534F2E893}"/>
              </a:ext>
            </a:extLst>
          </p:cNvPr>
          <p:cNvCxnSpPr>
            <a:cxnSpLocks/>
          </p:cNvCxnSpPr>
          <p:nvPr/>
        </p:nvCxnSpPr>
        <p:spPr>
          <a:xfrm>
            <a:off x="3655993" y="4168415"/>
            <a:ext cx="1084921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9AF2AD4-5427-499C-94B6-F57B57E86D44}"/>
              </a:ext>
            </a:extLst>
          </p:cNvPr>
          <p:cNvCxnSpPr>
            <a:cxnSpLocks/>
          </p:cNvCxnSpPr>
          <p:nvPr/>
        </p:nvCxnSpPr>
        <p:spPr>
          <a:xfrm>
            <a:off x="7404601" y="4164849"/>
            <a:ext cx="1084921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3585D74-FC25-4608-9741-77A48ECBEA3D}"/>
              </a:ext>
            </a:extLst>
          </p:cNvPr>
          <p:cNvSpPr txBox="1"/>
          <p:nvPr/>
        </p:nvSpPr>
        <p:spPr>
          <a:xfrm>
            <a:off x="534097" y="4758480"/>
            <a:ext cx="3627324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이메일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(ID)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로 비밀번호 찾기 가능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→ 인증번호는 해당 이메일로 전송되며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3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분 이내에 입력해야 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97193-1EAD-4342-8928-B64FB138C466}"/>
              </a:ext>
            </a:extLst>
          </p:cNvPr>
          <p:cNvSpPr txBox="1"/>
          <p:nvPr/>
        </p:nvSpPr>
        <p:spPr>
          <a:xfrm>
            <a:off x="8062488" y="5461275"/>
            <a:ext cx="3627324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가입시 작성한 </a:t>
            </a:r>
            <a:r>
              <a:rPr lang="ko-KR" altLang="en-US" sz="1500">
                <a:latin typeface="a고딕14" panose="02020600000000000000" pitchFamily="18" charset="-127"/>
                <a:ea typeface="a고딕14" panose="02020600000000000000" pitchFamily="18" charset="-127"/>
              </a:rPr>
              <a:t>휴대폰 번호로 찾기 가능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→ 인증번호는 문자로 전송되며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3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분 이내에 입력해야 함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87084E4-9A4E-44B9-846E-EF969D0B7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59" t="35700" r="27488" b="56975"/>
          <a:stretch/>
        </p:blipFill>
        <p:spPr>
          <a:xfrm>
            <a:off x="1604889" y="3917231"/>
            <a:ext cx="1485739" cy="502369"/>
          </a:xfrm>
          <a:prstGeom prst="rect">
            <a:avLst/>
          </a:prstGeom>
          <a:ln>
            <a:noFill/>
          </a:ln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7D7FD57-0297-4CAC-9BC9-B3B00F123082}"/>
              </a:ext>
            </a:extLst>
          </p:cNvPr>
          <p:cNvGrpSpPr/>
          <p:nvPr/>
        </p:nvGrpSpPr>
        <p:grpSpPr>
          <a:xfrm>
            <a:off x="4871402" y="4981300"/>
            <a:ext cx="2548491" cy="1570658"/>
            <a:chOff x="4460140" y="5057779"/>
            <a:chExt cx="2075131" cy="127892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8A71517-A01F-4F6F-85AF-4D85E0789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703" r="26179" b="9510"/>
            <a:stretch/>
          </p:blipFill>
          <p:spPr>
            <a:xfrm>
              <a:off x="4460140" y="5057779"/>
              <a:ext cx="2075131" cy="127892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F2305F7-B850-4ABD-AEF6-954E65A1B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73783" t="65372" r="5803" b="8352"/>
            <a:stretch/>
          </p:blipFill>
          <p:spPr>
            <a:xfrm>
              <a:off x="5852736" y="5918051"/>
              <a:ext cx="595689" cy="371377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5090B8AD-6B0B-4E95-9C88-3C5EB891A534}"/>
              </a:ext>
            </a:extLst>
          </p:cNvPr>
          <p:cNvCxnSpPr>
            <a:cxnSpLocks/>
          </p:cNvCxnSpPr>
          <p:nvPr/>
        </p:nvCxnSpPr>
        <p:spPr>
          <a:xfrm flipV="1">
            <a:off x="6097723" y="4477595"/>
            <a:ext cx="0" cy="768866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4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D96D-5CBE-4A34-BAB4-F57D0E88EE3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CD23-1767-4FA8-A58A-3FF350CB7DCD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2AE5-1F47-4CBF-BE4D-EE2741BE2A9B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BD952E8-AE2A-4369-9543-3B37D3CE8A68}"/>
              </a:ext>
            </a:extLst>
          </p:cNvPr>
          <p:cNvGrpSpPr/>
          <p:nvPr/>
        </p:nvGrpSpPr>
        <p:grpSpPr>
          <a:xfrm>
            <a:off x="3780138" y="1279982"/>
            <a:ext cx="2763496" cy="5273814"/>
            <a:chOff x="3711388" y="847165"/>
            <a:chExt cx="2940656" cy="561190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40850A4-69E9-4A9C-B0B1-5280B7E5D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" t="3638" r="4312" b="2960"/>
            <a:stretch/>
          </p:blipFill>
          <p:spPr>
            <a:xfrm>
              <a:off x="3711388" y="847165"/>
              <a:ext cx="2940656" cy="5611904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E1444159-2F96-41C7-AA22-9901A9E2C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39"/>
            <a:stretch/>
          </p:blipFill>
          <p:spPr>
            <a:xfrm>
              <a:off x="3743138" y="3504799"/>
              <a:ext cx="398374" cy="36870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A01BD02-CDA8-4001-B959-2B80A3739D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1"/>
            <a:stretch/>
          </p:blipFill>
          <p:spPr>
            <a:xfrm>
              <a:off x="3743138" y="4506249"/>
              <a:ext cx="419920" cy="36870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89E4CD5-71F6-444E-8A4F-136C02F5E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5" b="7532"/>
            <a:stretch/>
          </p:blipFill>
          <p:spPr>
            <a:xfrm>
              <a:off x="3752922" y="5507699"/>
              <a:ext cx="378806" cy="38127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C53111B-3E90-4DD8-8A51-0C82EAFF64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469" b="72868"/>
            <a:stretch/>
          </p:blipFill>
          <p:spPr>
            <a:xfrm>
              <a:off x="3745303" y="6012467"/>
              <a:ext cx="393940" cy="86066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10ACBDD-676A-4AD2-8632-2ED0A96ADFE7}"/>
              </a:ext>
            </a:extLst>
          </p:cNvPr>
          <p:cNvSpPr txBox="1"/>
          <p:nvPr/>
        </p:nvSpPr>
        <p:spPr>
          <a:xfrm>
            <a:off x="3346117" y="266700"/>
            <a:ext cx="4576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_____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주소록 리스트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95DDA15-C030-41C7-8AED-D875C6184213}"/>
              </a:ext>
            </a:extLst>
          </p:cNvPr>
          <p:cNvSpPr/>
          <p:nvPr/>
        </p:nvSpPr>
        <p:spPr>
          <a:xfrm>
            <a:off x="3805723" y="2752812"/>
            <a:ext cx="1535687" cy="34729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1B1919-6EA2-4981-8C14-A4FCF51D936B}"/>
              </a:ext>
            </a:extLst>
          </p:cNvPr>
          <p:cNvGrpSpPr/>
          <p:nvPr/>
        </p:nvGrpSpPr>
        <p:grpSpPr>
          <a:xfrm>
            <a:off x="3962925" y="2789973"/>
            <a:ext cx="424459" cy="3438455"/>
            <a:chOff x="3711388" y="2456815"/>
            <a:chExt cx="451670" cy="365888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E42571F-E3F7-4FF5-9914-8FC6343BD5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1" t="30428" r="82340" b="8675"/>
            <a:stretch/>
          </p:blipFill>
          <p:spPr>
            <a:xfrm>
              <a:off x="3711388" y="2456815"/>
              <a:ext cx="451670" cy="365888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F900072F-FC5F-4165-8B2F-1A0DC2EAC3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39"/>
            <a:stretch/>
          </p:blipFill>
          <p:spPr>
            <a:xfrm>
              <a:off x="3743138" y="3504799"/>
              <a:ext cx="398374" cy="3687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13574208-727C-4CA2-9072-45CC4E678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81"/>
            <a:stretch/>
          </p:blipFill>
          <p:spPr>
            <a:xfrm>
              <a:off x="3743138" y="4506249"/>
              <a:ext cx="419920" cy="36870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7D0C71D0-A350-45B2-9914-BE8BD5D96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45" b="7532"/>
            <a:stretch/>
          </p:blipFill>
          <p:spPr>
            <a:xfrm>
              <a:off x="3752922" y="5507699"/>
              <a:ext cx="378806" cy="38127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4C91040-13D9-475F-8A69-D7426CF12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469" b="72868"/>
            <a:stretch/>
          </p:blipFill>
          <p:spPr>
            <a:xfrm>
              <a:off x="3745303" y="6012467"/>
              <a:ext cx="393940" cy="8606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9B0BB1A9-BC41-46CA-BF4C-E6C22FFBF6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1" t="30428" r="66756" b="8675"/>
          <a:stretch/>
        </p:blipFill>
        <p:spPr>
          <a:xfrm>
            <a:off x="4632872" y="2789973"/>
            <a:ext cx="484846" cy="3438455"/>
          </a:xfrm>
          <a:prstGeom prst="rect">
            <a:avLst/>
          </a:prstGeom>
          <a:ln>
            <a:noFill/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AF7B26D-DDCF-4E6F-8FE8-E18EA89693F5}"/>
              </a:ext>
            </a:extLst>
          </p:cNvPr>
          <p:cNvSpPr txBox="1"/>
          <p:nvPr/>
        </p:nvSpPr>
        <p:spPr>
          <a:xfrm>
            <a:off x="3606843" y="6087259"/>
            <a:ext cx="50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①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99FB40B-BE4B-4E97-BFA0-BACBEF72F480}"/>
              </a:ext>
            </a:extLst>
          </p:cNvPr>
          <p:cNvSpPr txBox="1"/>
          <p:nvPr/>
        </p:nvSpPr>
        <p:spPr>
          <a:xfrm>
            <a:off x="4584925" y="6090558"/>
            <a:ext cx="50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②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5CC9E6-A2BB-4985-A31E-668359BAD198}"/>
              </a:ext>
            </a:extLst>
          </p:cNvPr>
          <p:cNvSpPr txBox="1"/>
          <p:nvPr/>
        </p:nvSpPr>
        <p:spPr>
          <a:xfrm>
            <a:off x="6268970" y="6090558"/>
            <a:ext cx="508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C00000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③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1565782-CBCA-42C8-8F94-A0F486E6A87B}"/>
              </a:ext>
            </a:extLst>
          </p:cNvPr>
          <p:cNvSpPr/>
          <p:nvPr/>
        </p:nvSpPr>
        <p:spPr>
          <a:xfrm>
            <a:off x="-2755094" y="3636270"/>
            <a:ext cx="1981968" cy="138551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4E6BDB4-A59A-49D0-8B6F-88DB0DD667D8}"/>
              </a:ext>
            </a:extLst>
          </p:cNvPr>
          <p:cNvSpPr/>
          <p:nvPr/>
        </p:nvSpPr>
        <p:spPr>
          <a:xfrm>
            <a:off x="-2126824" y="4075749"/>
            <a:ext cx="1546252" cy="138551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77089B-D5B2-4DE7-A0F3-C9DFBC021BC3}"/>
              </a:ext>
            </a:extLst>
          </p:cNvPr>
          <p:cNvSpPr txBox="1"/>
          <p:nvPr/>
        </p:nvSpPr>
        <p:spPr>
          <a:xfrm>
            <a:off x="374633" y="4778560"/>
            <a:ext cx="362732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Tab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Bar ]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F8818D2-D258-44C2-B2E8-C87DED554C9F}"/>
              </a:ext>
            </a:extLst>
          </p:cNvPr>
          <p:cNvSpPr txBox="1"/>
          <p:nvPr/>
        </p:nvSpPr>
        <p:spPr>
          <a:xfrm>
            <a:off x="342601" y="5324600"/>
            <a:ext cx="3627324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연락처 전체 리스트 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(Default)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그룹으로 보기 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(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커스텀 가능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③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500" dirty="0" err="1">
                <a:latin typeface="a고딕14" panose="02020600000000000000" pitchFamily="18" charset="-127"/>
                <a:ea typeface="a고딕14" panose="02020600000000000000" pitchFamily="18" charset="-127"/>
              </a:rPr>
              <a:t>즐겨찾기한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연락처만 보기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62124D-43B6-4906-B855-146A581D3D50}"/>
              </a:ext>
            </a:extLst>
          </p:cNvPr>
          <p:cNvSpPr txBox="1"/>
          <p:nvPr/>
        </p:nvSpPr>
        <p:spPr>
          <a:xfrm>
            <a:off x="946112" y="1135006"/>
            <a:ext cx="362732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[ Action</a:t>
            </a: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Bar ]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7A26E9F-700C-48C5-9483-23250F9A0B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18" t="1672" r="36458" b="3173"/>
          <a:stretch/>
        </p:blipFill>
        <p:spPr>
          <a:xfrm>
            <a:off x="2037929" y="1727454"/>
            <a:ext cx="1443691" cy="214901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A28182B8-D2F1-48FA-BF57-4E6FC90F9238}"/>
              </a:ext>
            </a:extLst>
          </p:cNvPr>
          <p:cNvSpPr txBox="1"/>
          <p:nvPr/>
        </p:nvSpPr>
        <p:spPr>
          <a:xfrm>
            <a:off x="1292110" y="1587226"/>
            <a:ext cx="1443691" cy="2225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rgbClr val="0070C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endParaRPr lang="en-US" altLang="ko-KR" dirty="0">
              <a:solidFill>
                <a:srgbClr val="0070C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rgbClr val="0070C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</a:t>
            </a:r>
            <a:endParaRPr lang="en-US" altLang="ko-KR" dirty="0">
              <a:solidFill>
                <a:srgbClr val="0070C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endParaRPr lang="en-US" altLang="ko-KR" dirty="0">
              <a:solidFill>
                <a:srgbClr val="0070C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rgbClr val="0070C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③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2CC80295-7ED9-4F91-85AF-9CB133F6AC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413" y="1787953"/>
            <a:ext cx="1929119" cy="131465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84722C78-AFB0-4134-AC45-01524966C0B6}"/>
              </a:ext>
            </a:extLst>
          </p:cNvPr>
          <p:cNvSpPr txBox="1"/>
          <p:nvPr/>
        </p:nvSpPr>
        <p:spPr>
          <a:xfrm>
            <a:off x="6197310" y="1230948"/>
            <a:ext cx="3627324" cy="39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0070C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그룹 커스텀 가능</a:t>
            </a:r>
            <a:endParaRPr lang="ko-KR" altLang="en-US" sz="1500" dirty="0">
              <a:solidFill>
                <a:srgbClr val="0070C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2F736296-D7F4-4C8C-91F9-16FA5AC5FC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962" y="3512848"/>
            <a:ext cx="1946162" cy="194616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28158D08-9DA7-4231-9EFC-0553AF84D4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37" y="3989634"/>
            <a:ext cx="1968596" cy="145261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CC0CE7C-3F39-4888-8217-148DE4B529C2}"/>
              </a:ext>
            </a:extLst>
          </p:cNvPr>
          <p:cNvSpPr txBox="1"/>
          <p:nvPr/>
        </p:nvSpPr>
        <p:spPr>
          <a:xfrm>
            <a:off x="6415394" y="3438129"/>
            <a:ext cx="3627324" cy="39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0070C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비밀번호 변경</a:t>
            </a:r>
            <a:endParaRPr lang="ko-KR" altLang="en-US" sz="1500" dirty="0">
              <a:solidFill>
                <a:srgbClr val="0070C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7C5264C1-9C45-49B3-A54B-165888436DB4}"/>
              </a:ext>
            </a:extLst>
          </p:cNvPr>
          <p:cNvGrpSpPr/>
          <p:nvPr/>
        </p:nvGrpSpPr>
        <p:grpSpPr>
          <a:xfrm>
            <a:off x="9478311" y="1871592"/>
            <a:ext cx="2279624" cy="1168489"/>
            <a:chOff x="3091543" y="2009775"/>
            <a:chExt cx="4713075" cy="2415827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A060589A-02C8-48D6-A377-C7BA785942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70" r="22571" b="14889"/>
            <a:stretch/>
          </p:blipFill>
          <p:spPr>
            <a:xfrm>
              <a:off x="3091543" y="2009775"/>
              <a:ext cx="4713075" cy="2415827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825C19B8-0913-4365-8BED-3E2C936228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64299" t="69021" r="6546" b="5369"/>
            <a:stretch/>
          </p:blipFill>
          <p:spPr>
            <a:xfrm>
              <a:off x="5786496" y="3674406"/>
              <a:ext cx="1816196" cy="726918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8EB1CB4-6942-46BC-AE57-9845E5DF16B5}"/>
              </a:ext>
            </a:extLst>
          </p:cNvPr>
          <p:cNvSpPr txBox="1"/>
          <p:nvPr/>
        </p:nvSpPr>
        <p:spPr>
          <a:xfrm>
            <a:off x="8906061" y="1290270"/>
            <a:ext cx="3285939" cy="418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070C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③</a:t>
            </a:r>
            <a:r>
              <a:rPr lang="ko-KR" altLang="en-US" sz="1500" dirty="0">
                <a:solidFill>
                  <a:srgbClr val="0070C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회원 탈퇴</a:t>
            </a:r>
            <a:endParaRPr lang="ko-KR" altLang="en-US" sz="1500" dirty="0">
              <a:solidFill>
                <a:srgbClr val="0070C0"/>
              </a:solidFill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2303E67-745F-4496-8979-48DB9E6864D7}"/>
              </a:ext>
            </a:extLst>
          </p:cNvPr>
          <p:cNvSpPr txBox="1"/>
          <p:nvPr/>
        </p:nvSpPr>
        <p:spPr>
          <a:xfrm>
            <a:off x="-815651" y="2814974"/>
            <a:ext cx="3627324" cy="70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로그아웃 및</a:t>
            </a:r>
            <a:endParaRPr lang="en-US" altLang="ko-KR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a고딕14" panose="02020600000000000000" pitchFamily="18" charset="-127"/>
                <a:ea typeface="a고딕14" panose="02020600000000000000" pitchFamily="18" charset="-127"/>
              </a:rPr>
              <a:t>로그인 화면 이동</a:t>
            </a:r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8542CD8-EA45-412B-8972-C59BE244746A}"/>
              </a:ext>
            </a:extLst>
          </p:cNvPr>
          <p:cNvCxnSpPr>
            <a:cxnSpLocks/>
          </p:cNvCxnSpPr>
          <p:nvPr/>
        </p:nvCxnSpPr>
        <p:spPr>
          <a:xfrm>
            <a:off x="1616399" y="3100322"/>
            <a:ext cx="517115" cy="0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3" name="원형: 비어 있음 82">
            <a:extLst>
              <a:ext uri="{FF2B5EF4-FFF2-40B4-BE49-F238E27FC236}">
                <a16:creationId xmlns:a16="http://schemas.microsoft.com/office/drawing/2014/main" id="{375430CD-9869-480F-BF67-536CD33845BB}"/>
              </a:ext>
            </a:extLst>
          </p:cNvPr>
          <p:cNvSpPr/>
          <p:nvPr/>
        </p:nvSpPr>
        <p:spPr>
          <a:xfrm>
            <a:off x="5984952" y="5545584"/>
            <a:ext cx="619742" cy="571316"/>
          </a:xfrm>
          <a:prstGeom prst="donut">
            <a:avLst>
              <a:gd name="adj" fmla="val 36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0F186F9-1080-491F-A277-7F858C51FD6C}"/>
              </a:ext>
            </a:extLst>
          </p:cNvPr>
          <p:cNvSpPr txBox="1"/>
          <p:nvPr/>
        </p:nvSpPr>
        <p:spPr>
          <a:xfrm>
            <a:off x="7584160" y="5907113"/>
            <a:ext cx="2782744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>
                <a:latin typeface="a고딕14" panose="02020600000000000000" pitchFamily="18" charset="-127"/>
                <a:ea typeface="a고딕14" panose="02020600000000000000" pitchFamily="18" charset="-127"/>
              </a:rPr>
              <a:t>연락처 등록 화면으로 이동</a:t>
            </a:r>
            <a:endParaRPr lang="ko-KR" altLang="en-US" sz="14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78D1E6E3-1E66-4331-91DA-EC66B85828A2}"/>
              </a:ext>
            </a:extLst>
          </p:cNvPr>
          <p:cNvCxnSpPr>
            <a:cxnSpLocks/>
          </p:cNvCxnSpPr>
          <p:nvPr/>
        </p:nvCxnSpPr>
        <p:spPr>
          <a:xfrm flipH="1" flipV="1">
            <a:off x="6604694" y="5841613"/>
            <a:ext cx="1318317" cy="289801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590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D96D-5CBE-4A34-BAB4-F57D0E88EE3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CD23-1767-4FA8-A58A-3FF350CB7DCD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2AE5-1F47-4CBF-BE4D-EE2741BE2A9B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B58AC-3C47-4A5A-B4C0-52B84B8CF3EF}"/>
              </a:ext>
            </a:extLst>
          </p:cNvPr>
          <p:cNvSpPr txBox="1"/>
          <p:nvPr/>
        </p:nvSpPr>
        <p:spPr>
          <a:xfrm>
            <a:off x="3346117" y="266700"/>
            <a:ext cx="4124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_____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연락처 등록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57D5321-CC42-4780-9B99-2B982CC73B10}"/>
              </a:ext>
            </a:extLst>
          </p:cNvPr>
          <p:cNvGrpSpPr/>
          <p:nvPr/>
        </p:nvGrpSpPr>
        <p:grpSpPr>
          <a:xfrm>
            <a:off x="4250247" y="1491341"/>
            <a:ext cx="3429000" cy="5044621"/>
            <a:chOff x="4223677" y="1546679"/>
            <a:chExt cx="3429000" cy="5044621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E9DD77E7-070A-4EA9-9C8D-6DF0538FA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80" b="23262"/>
            <a:stretch/>
          </p:blipFill>
          <p:spPr>
            <a:xfrm>
              <a:off x="4223677" y="1546679"/>
              <a:ext cx="3429000" cy="5044621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0A0C8751-BCE8-46C3-9617-69CEB8F6E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59" t="26442" r="53387" b="66984"/>
            <a:stretch/>
          </p:blipFill>
          <p:spPr>
            <a:xfrm>
              <a:off x="5225143" y="3152319"/>
              <a:ext cx="595086" cy="450851"/>
            </a:xfrm>
            <a:prstGeom prst="rect">
              <a:avLst/>
            </a:prstGeom>
          </p:spPr>
        </p:pic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2722617-D812-43C2-83E0-B3D5238955FE}"/>
              </a:ext>
            </a:extLst>
          </p:cNvPr>
          <p:cNvCxnSpPr>
            <a:cxnSpLocks/>
          </p:cNvCxnSpPr>
          <p:nvPr/>
        </p:nvCxnSpPr>
        <p:spPr>
          <a:xfrm>
            <a:off x="4003484" y="2580227"/>
            <a:ext cx="1709688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액자 19">
            <a:extLst>
              <a:ext uri="{FF2B5EF4-FFF2-40B4-BE49-F238E27FC236}">
                <a16:creationId xmlns:a16="http://schemas.microsoft.com/office/drawing/2014/main" id="{A7E15A9C-4742-4B66-B9CE-3398DC28BEDB}"/>
              </a:ext>
            </a:extLst>
          </p:cNvPr>
          <p:cNvSpPr/>
          <p:nvPr/>
        </p:nvSpPr>
        <p:spPr>
          <a:xfrm>
            <a:off x="5251713" y="3126009"/>
            <a:ext cx="1465943" cy="450851"/>
          </a:xfrm>
          <a:prstGeom prst="frame">
            <a:avLst>
              <a:gd name="adj1" fmla="val 488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C241DF3A-B834-4C04-8AE0-35708E82790B}"/>
              </a:ext>
            </a:extLst>
          </p:cNvPr>
          <p:cNvCxnSpPr>
            <a:cxnSpLocks/>
          </p:cNvCxnSpPr>
          <p:nvPr/>
        </p:nvCxnSpPr>
        <p:spPr>
          <a:xfrm flipH="1">
            <a:off x="6717659" y="2702454"/>
            <a:ext cx="1208351" cy="634466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97806EC6-8F69-4089-8FAA-1F83D2A4163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1" t="82328" r="16561" b="7725"/>
          <a:stretch/>
        </p:blipFill>
        <p:spPr>
          <a:xfrm>
            <a:off x="8444898" y="1814416"/>
            <a:ext cx="2249715" cy="68217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CAC5780-01DE-4275-AE9A-9F1506ACE1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4" t="26376" r="51162" b="67050"/>
          <a:stretch/>
        </p:blipFill>
        <p:spPr>
          <a:xfrm>
            <a:off x="8024059" y="1415013"/>
            <a:ext cx="497020" cy="45085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3BD52D7-C1E3-497E-AB34-2E29FBBD18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0" t="26442" r="32646" b="66984"/>
          <a:stretch/>
        </p:blipFill>
        <p:spPr>
          <a:xfrm>
            <a:off x="8036759" y="1917313"/>
            <a:ext cx="497019" cy="450851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76E320B-7CF6-4EBF-8808-B33DA97780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7" t="83386" r="18254" b="8168"/>
          <a:stretch/>
        </p:blipFill>
        <p:spPr>
          <a:xfrm>
            <a:off x="8521078" y="1376265"/>
            <a:ext cx="2075543" cy="579206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8EDB4B79-14BC-49B7-A9E6-8B9FFC55112A}"/>
              </a:ext>
            </a:extLst>
          </p:cNvPr>
          <p:cNvCxnSpPr>
            <a:cxnSpLocks/>
          </p:cNvCxnSpPr>
          <p:nvPr/>
        </p:nvCxnSpPr>
        <p:spPr>
          <a:xfrm flipH="1">
            <a:off x="7497536" y="4416284"/>
            <a:ext cx="539223" cy="0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6" name="그림 35">
            <a:extLst>
              <a:ext uri="{FF2B5EF4-FFF2-40B4-BE49-F238E27FC236}">
                <a16:creationId xmlns:a16="http://schemas.microsoft.com/office/drawing/2014/main" id="{5439749E-33B3-4434-80E0-D83AA10EB2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30" r="6741" b="14074"/>
          <a:stretch/>
        </p:blipFill>
        <p:spPr>
          <a:xfrm>
            <a:off x="8272569" y="4255872"/>
            <a:ext cx="2058117" cy="194188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201913D4-854A-46C7-B137-6575744271A6}"/>
              </a:ext>
            </a:extLst>
          </p:cNvPr>
          <p:cNvCxnSpPr>
            <a:cxnSpLocks/>
          </p:cNvCxnSpPr>
          <p:nvPr/>
        </p:nvCxnSpPr>
        <p:spPr>
          <a:xfrm>
            <a:off x="3627898" y="5452512"/>
            <a:ext cx="815274" cy="226515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0" name="그림 39">
            <a:extLst>
              <a:ext uri="{FF2B5EF4-FFF2-40B4-BE49-F238E27FC236}">
                <a16:creationId xmlns:a16="http://schemas.microsoft.com/office/drawing/2014/main" id="{E57777D5-EAFB-434D-A3D0-02070CD4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8" t="59559" r="72131" b="9127"/>
          <a:stretch/>
        </p:blipFill>
        <p:spPr>
          <a:xfrm>
            <a:off x="2730561" y="4378747"/>
            <a:ext cx="773955" cy="214752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898DAE1-A60E-41E0-9FF2-51CAD33C8F86}"/>
              </a:ext>
            </a:extLst>
          </p:cNvPr>
          <p:cNvSpPr txBox="1"/>
          <p:nvPr/>
        </p:nvSpPr>
        <p:spPr>
          <a:xfrm>
            <a:off x="-246189" y="4771364"/>
            <a:ext cx="3627324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주소록 리스트 화면에서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그룹을 추가해 놓으면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연락처 등록 시 선택 가능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BCADD9C-CFCC-43D0-8D20-D9837AD44742}"/>
              </a:ext>
            </a:extLst>
          </p:cNvPr>
          <p:cNvSpPr txBox="1"/>
          <p:nvPr/>
        </p:nvSpPr>
        <p:spPr>
          <a:xfrm>
            <a:off x="9372164" y="4588344"/>
            <a:ext cx="3627324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대표 전화번호 외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최대 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4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개까지 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추가 입력 가능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D092D4-8B28-4EE0-9408-8DE8A5CC2019}"/>
              </a:ext>
            </a:extLst>
          </p:cNvPr>
          <p:cNvSpPr txBox="1"/>
          <p:nvPr/>
        </p:nvSpPr>
        <p:spPr>
          <a:xfrm>
            <a:off x="7679247" y="2437025"/>
            <a:ext cx="3627324" cy="1436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해당 아이콘 태그 시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색깔 변화 및 토스트 알림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아이콘으로 현재 상태 파악 가능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→ 다시 누를 시 해제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F5E42A10-9CD8-4654-BCE5-ED565A2D9A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0335"/>
          <a:stretch/>
        </p:blipFill>
        <p:spPr>
          <a:xfrm>
            <a:off x="943429" y="1541294"/>
            <a:ext cx="2856242" cy="15063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B6CB18A-B4FB-401A-A881-EE5AD1504651}"/>
              </a:ext>
            </a:extLst>
          </p:cNvPr>
          <p:cNvSpPr txBox="1"/>
          <p:nvPr/>
        </p:nvSpPr>
        <p:spPr>
          <a:xfrm>
            <a:off x="1059563" y="3091958"/>
            <a:ext cx="2568335" cy="7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기기 내 갤러리에 접근하여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이미지 선택 가능</a:t>
            </a:r>
          </a:p>
        </p:txBody>
      </p:sp>
    </p:spTree>
    <p:extLst>
      <p:ext uri="{BB962C8B-B14F-4D97-AF65-F5344CB8AC3E}">
        <p14:creationId xmlns:p14="http://schemas.microsoft.com/office/powerpoint/2010/main" val="253693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  <a:alpha val="98000"/>
          </a:schemeClr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343" b="1234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7000"/>
            </a:schemeClr>
          </a:solidFill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1867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65890-D552-4C1F-8FF0-E8FCCF02634A}"/>
              </a:ext>
            </a:extLst>
          </p:cNvPr>
          <p:cNvSpPr txBox="1"/>
          <p:nvPr/>
        </p:nvSpPr>
        <p:spPr>
          <a:xfrm>
            <a:off x="4285976" y="1718142"/>
            <a:ext cx="1872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i="1" dirty="0">
                <a:ln w="3175">
                  <a:solidFill>
                    <a:schemeClr val="bg1"/>
                  </a:solidFill>
                </a:ln>
                <a:solidFill>
                  <a:srgbClr val="002060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01</a:t>
            </a:r>
            <a:endParaRPr lang="ko-KR" altLang="en-US" sz="5400" b="1" i="1" dirty="0">
              <a:ln w="3175">
                <a:solidFill>
                  <a:schemeClr val="bg1"/>
                </a:solidFill>
              </a:ln>
              <a:solidFill>
                <a:srgbClr val="002060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67DD3C-2606-4DA5-8DF7-3DDBA923168F}"/>
              </a:ext>
            </a:extLst>
          </p:cNvPr>
          <p:cNvSpPr txBox="1"/>
          <p:nvPr/>
        </p:nvSpPr>
        <p:spPr>
          <a:xfrm>
            <a:off x="4208989" y="2977599"/>
            <a:ext cx="1872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i="1" dirty="0">
                <a:ln w="3175">
                  <a:solidFill>
                    <a:schemeClr val="bg1"/>
                  </a:solidFill>
                </a:ln>
                <a:solidFill>
                  <a:srgbClr val="002060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02</a:t>
            </a:r>
            <a:endParaRPr lang="ko-KR" altLang="en-US" sz="5400" b="1" i="1" dirty="0">
              <a:ln w="3175">
                <a:solidFill>
                  <a:schemeClr val="bg1"/>
                </a:solidFill>
              </a:ln>
              <a:solidFill>
                <a:srgbClr val="002060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0AD356-6495-4F76-B842-A5DBBED7BFFA}"/>
              </a:ext>
            </a:extLst>
          </p:cNvPr>
          <p:cNvSpPr txBox="1"/>
          <p:nvPr/>
        </p:nvSpPr>
        <p:spPr>
          <a:xfrm>
            <a:off x="4211541" y="4226245"/>
            <a:ext cx="18723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i="1" dirty="0">
                <a:ln w="3175">
                  <a:solidFill>
                    <a:schemeClr val="bg1"/>
                  </a:solidFill>
                </a:ln>
                <a:solidFill>
                  <a:srgbClr val="002060"/>
                </a:solidFill>
                <a:latin typeface="a타이틀고딕5" panose="02020600000000000000" pitchFamily="18" charset="-127"/>
                <a:ea typeface="a타이틀고딕5" panose="02020600000000000000" pitchFamily="18" charset="-127"/>
              </a:rPr>
              <a:t>03</a:t>
            </a:r>
            <a:endParaRPr lang="ko-KR" altLang="en-US" sz="5400" b="1" i="1" dirty="0">
              <a:ln w="3175">
                <a:solidFill>
                  <a:schemeClr val="bg1"/>
                </a:solidFill>
              </a:ln>
              <a:solidFill>
                <a:srgbClr val="002060"/>
              </a:solidFill>
              <a:latin typeface="a타이틀고딕5" panose="02020600000000000000" pitchFamily="18" charset="-127"/>
              <a:ea typeface="a타이틀고딕5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ED9D75-6A36-4CD5-A850-19E472797B95}"/>
              </a:ext>
            </a:extLst>
          </p:cNvPr>
          <p:cNvSpPr txBox="1"/>
          <p:nvPr/>
        </p:nvSpPr>
        <p:spPr>
          <a:xfrm>
            <a:off x="5697447" y="1934400"/>
            <a:ext cx="5713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개요 </a:t>
            </a:r>
            <a:r>
              <a:rPr lang="en-US" altLang="ko-KR" sz="3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en-US" altLang="ko-KR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특징 </a:t>
            </a:r>
            <a:r>
              <a:rPr lang="en-US" altLang="ko-KR" sz="3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산출물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2D7F0DF-06E1-4F89-8BEA-E925DD163E64}"/>
              </a:ext>
            </a:extLst>
          </p:cNvPr>
          <p:cNvSpPr txBox="1"/>
          <p:nvPr/>
        </p:nvSpPr>
        <p:spPr>
          <a:xfrm>
            <a:off x="12814261" y="727187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특징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FBA1E7-FC73-43FF-A1B2-5024C1C3DDE3}"/>
              </a:ext>
            </a:extLst>
          </p:cNvPr>
          <p:cNvSpPr txBox="1"/>
          <p:nvPr/>
        </p:nvSpPr>
        <p:spPr>
          <a:xfrm>
            <a:off x="12798653" y="1151188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산출물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A6D743-8756-4D5E-995B-4C0745833588}"/>
              </a:ext>
            </a:extLst>
          </p:cNvPr>
          <p:cNvSpPr txBox="1"/>
          <p:nvPr/>
        </p:nvSpPr>
        <p:spPr>
          <a:xfrm>
            <a:off x="5614744" y="3125573"/>
            <a:ext cx="45133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인력 및 개발 조직도 </a:t>
            </a:r>
            <a:r>
              <a:rPr lang="en-US" altLang="ko-KR" sz="3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CA3841-E9A7-4E32-938D-58FDBE11F0F2}"/>
              </a:ext>
            </a:extLst>
          </p:cNvPr>
          <p:cNvSpPr txBox="1"/>
          <p:nvPr/>
        </p:nvSpPr>
        <p:spPr>
          <a:xfrm>
            <a:off x="13395193" y="1795901"/>
            <a:ext cx="27731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48EF4A-EF35-4A3C-9AE7-31DC8585D2C7}"/>
              </a:ext>
            </a:extLst>
          </p:cNvPr>
          <p:cNvSpPr txBox="1"/>
          <p:nvPr/>
        </p:nvSpPr>
        <p:spPr>
          <a:xfrm>
            <a:off x="5369960" y="4385030"/>
            <a:ext cx="6515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구성도 </a:t>
            </a:r>
            <a:r>
              <a:rPr lang="en-US" altLang="ko-KR" sz="3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ERD </a:t>
            </a:r>
            <a:r>
              <a:rPr lang="en-US" altLang="ko-KR" sz="3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en-US" altLang="ko-KR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 </a:t>
            </a:r>
            <a:r>
              <a:rPr lang="en-US" altLang="ko-KR" sz="3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화면구성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81C95E-A45D-4ED1-BBFC-137533728193}"/>
              </a:ext>
            </a:extLst>
          </p:cNvPr>
          <p:cNvSpPr txBox="1"/>
          <p:nvPr/>
        </p:nvSpPr>
        <p:spPr>
          <a:xfrm>
            <a:off x="14339857" y="3150134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ERD</a:t>
            </a:r>
            <a:endParaRPr lang="ko-KR" altLang="en-US" sz="2200" b="1" dirty="0">
              <a:solidFill>
                <a:srgbClr val="FFF9F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5BC6677-44BC-4A76-A14D-2CE21965AFD7}"/>
              </a:ext>
            </a:extLst>
          </p:cNvPr>
          <p:cNvSpPr txBox="1"/>
          <p:nvPr/>
        </p:nvSpPr>
        <p:spPr>
          <a:xfrm>
            <a:off x="14303521" y="3721300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개발환경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A64956C-48E3-46BD-A062-1163A01B1AE8}"/>
              </a:ext>
            </a:extLst>
          </p:cNvPr>
          <p:cNvSpPr txBox="1"/>
          <p:nvPr/>
        </p:nvSpPr>
        <p:spPr>
          <a:xfrm>
            <a:off x="14361927" y="4325680"/>
            <a:ext cx="19831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solidFill>
                  <a:srgbClr val="FFF9F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화면 구성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5DE2B1-3A7B-44A7-84B1-1CE80CA9297C}"/>
              </a:ext>
            </a:extLst>
          </p:cNvPr>
          <p:cNvSpPr txBox="1"/>
          <p:nvPr/>
        </p:nvSpPr>
        <p:spPr>
          <a:xfrm>
            <a:off x="708677" y="2490193"/>
            <a:ext cx="302679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C</a:t>
            </a:r>
            <a:r>
              <a:rPr lang="en-US" altLang="ko-KR" sz="4800" dirty="0">
                <a:solidFill>
                  <a:schemeClr val="bg1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ontents</a:t>
            </a:r>
            <a:endParaRPr lang="ko-KR" altLang="en-US" sz="4800" dirty="0">
              <a:solidFill>
                <a:schemeClr val="bg1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BC309F-FD54-4439-81ED-894B1170EB5E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accent4">
                  <a:lumMod val="20000"/>
                  <a:lumOff val="80000"/>
                </a:schemeClr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accent4">
                    <a:lumMod val="20000"/>
                    <a:lumOff val="80000"/>
                  </a:schemeClr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6D96D-5CBE-4A34-BAB4-F57D0E88EE3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CD23-1767-4FA8-A58A-3FF350CB7DCD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2AE5-1F47-4CBF-BE4D-EE2741BE2A9B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5574A-BD42-446A-8BB0-73BB1DD7634C}"/>
              </a:ext>
            </a:extLst>
          </p:cNvPr>
          <p:cNvSpPr txBox="1"/>
          <p:nvPr/>
        </p:nvSpPr>
        <p:spPr>
          <a:xfrm>
            <a:off x="3346117" y="266700"/>
            <a:ext cx="4124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_____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상세 연락처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4B020B-6376-4AF8-A89B-DAE98836FA14}"/>
              </a:ext>
            </a:extLst>
          </p:cNvPr>
          <p:cNvGrpSpPr/>
          <p:nvPr/>
        </p:nvGrpSpPr>
        <p:grpSpPr>
          <a:xfrm>
            <a:off x="4355908" y="1203960"/>
            <a:ext cx="3480184" cy="5530668"/>
            <a:chOff x="4355908" y="1189446"/>
            <a:chExt cx="3480184" cy="553066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0E515AA-C16D-4162-BAE8-22278E159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3"/>
            <a:stretch/>
          </p:blipFill>
          <p:spPr>
            <a:xfrm>
              <a:off x="4355908" y="1189446"/>
              <a:ext cx="3480184" cy="553066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92EF6F3B-BA26-4DFE-874F-C72234EF6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63" t="19166" r="35814" b="64861"/>
            <a:stretch/>
          </p:blipFill>
          <p:spPr>
            <a:xfrm>
              <a:off x="5283200" y="2061029"/>
              <a:ext cx="1524000" cy="132080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9DFDD8A-0299-45A4-A1B2-5056A63E6BBA}"/>
              </a:ext>
            </a:extLst>
          </p:cNvPr>
          <p:cNvSpPr txBox="1"/>
          <p:nvPr/>
        </p:nvSpPr>
        <p:spPr>
          <a:xfrm>
            <a:off x="412176" y="1348400"/>
            <a:ext cx="3215245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리스트에서 정보 클릭 시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해당 연락처의 상세 보기로 이동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  <a:endParaRPr lang="ko-KR" altLang="en-US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12" name="액자 11">
            <a:extLst>
              <a:ext uri="{FF2B5EF4-FFF2-40B4-BE49-F238E27FC236}">
                <a16:creationId xmlns:a16="http://schemas.microsoft.com/office/drawing/2014/main" id="{F15313A8-3FA2-4907-AA8C-DA496FEEE7C7}"/>
              </a:ext>
            </a:extLst>
          </p:cNvPr>
          <p:cNvSpPr/>
          <p:nvPr/>
        </p:nvSpPr>
        <p:spPr>
          <a:xfrm>
            <a:off x="6045201" y="3468003"/>
            <a:ext cx="1052286" cy="450851"/>
          </a:xfrm>
          <a:prstGeom prst="frame">
            <a:avLst>
              <a:gd name="adj1" fmla="val 488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D4CC25-1526-49B4-85B1-056382ACE14D}"/>
              </a:ext>
            </a:extLst>
          </p:cNvPr>
          <p:cNvSpPr txBox="1"/>
          <p:nvPr/>
        </p:nvSpPr>
        <p:spPr>
          <a:xfrm>
            <a:off x="5099648" y="3732203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D9FA3-18BB-487F-BA14-7397FB6BAF6A}"/>
              </a:ext>
            </a:extLst>
          </p:cNvPr>
          <p:cNvSpPr txBox="1"/>
          <p:nvPr/>
        </p:nvSpPr>
        <p:spPr>
          <a:xfrm>
            <a:off x="5638799" y="3746717"/>
            <a:ext cx="508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C00000"/>
                </a:solidFill>
                <a:latin typeface="a타이틀고딕4" panose="02020600000000000000" pitchFamily="18" charset="-127"/>
                <a:ea typeface="a타이틀고딕4" panose="02020600000000000000" pitchFamily="18" charset="-127"/>
              </a:rPr>
              <a:t>②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BC64251-666A-46EB-B56C-FBE9B9765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873" y="2742776"/>
            <a:ext cx="1851113" cy="345439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11EEA2D-947D-4C05-853B-CCDA3267A0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444"/>
          <a:stretch/>
        </p:blipFill>
        <p:spPr>
          <a:xfrm>
            <a:off x="1871894" y="2734161"/>
            <a:ext cx="1859108" cy="346301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E6F0A9-AF1C-4753-ACB4-AF16AA807BD6}"/>
              </a:ext>
            </a:extLst>
          </p:cNvPr>
          <p:cNvSpPr txBox="1"/>
          <p:nvPr/>
        </p:nvSpPr>
        <p:spPr>
          <a:xfrm>
            <a:off x="160691" y="3732203"/>
            <a:ext cx="1859108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①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대표 연락처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기준으로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Dial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로 이동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F952A9-4E72-4E02-B941-C1192C0846C0}"/>
              </a:ext>
            </a:extLst>
          </p:cNvPr>
          <p:cNvSpPr txBox="1"/>
          <p:nvPr/>
        </p:nvSpPr>
        <p:spPr>
          <a:xfrm>
            <a:off x="10098238" y="3693428"/>
            <a:ext cx="1859108" cy="1090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solidFill>
                  <a:srgbClr val="C00000"/>
                </a:solidFill>
                <a:latin typeface="a고딕14" panose="02020600000000000000" pitchFamily="18" charset="-127"/>
                <a:ea typeface="a고딕14" panose="02020600000000000000" pitchFamily="18" charset="-127"/>
              </a:rPr>
              <a:t>②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 대표 연락처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기준으로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문자로 이동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B4BF752-AE79-4722-8E77-58EE98A0AF7A}"/>
              </a:ext>
            </a:extLst>
          </p:cNvPr>
          <p:cNvCxnSpPr>
            <a:cxnSpLocks/>
          </p:cNvCxnSpPr>
          <p:nvPr/>
        </p:nvCxnSpPr>
        <p:spPr>
          <a:xfrm flipH="1">
            <a:off x="6997044" y="2438400"/>
            <a:ext cx="1078052" cy="1029603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1C46E1-42F8-4F9B-A148-836C943410F9}"/>
              </a:ext>
            </a:extLst>
          </p:cNvPr>
          <p:cNvSpPr txBox="1"/>
          <p:nvPr/>
        </p:nvSpPr>
        <p:spPr>
          <a:xfrm>
            <a:off x="7836092" y="1709049"/>
            <a:ext cx="3480184" cy="744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상세보기에서도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즐겨찾기 및 긴급연락처 설정 가능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!</a:t>
            </a:r>
            <a:endParaRPr lang="ko-KR" altLang="en-US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F6A9448-420C-4404-857C-7E453C5877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4" t="26376" r="34218" b="66955"/>
          <a:stretch/>
        </p:blipFill>
        <p:spPr>
          <a:xfrm>
            <a:off x="9005672" y="1274756"/>
            <a:ext cx="1078052" cy="45733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405D5AF0-37AC-482D-AEBC-5F584674FE9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1774" r="70566" b="91558"/>
          <a:stretch/>
        </p:blipFill>
        <p:spPr>
          <a:xfrm>
            <a:off x="4413129" y="1229036"/>
            <a:ext cx="883709" cy="4573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181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326CE0F-33BD-41D6-91CA-53563B9175EB}"/>
              </a:ext>
            </a:extLst>
          </p:cNvPr>
          <p:cNvSpPr/>
          <p:nvPr/>
        </p:nvSpPr>
        <p:spPr>
          <a:xfrm>
            <a:off x="1820016" y="3027415"/>
            <a:ext cx="719984" cy="107671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24CCEAB3-7F8B-4012-9269-59DBB7E25844}"/>
              </a:ext>
            </a:extLst>
          </p:cNvPr>
          <p:cNvSpPr/>
          <p:nvPr/>
        </p:nvSpPr>
        <p:spPr>
          <a:xfrm>
            <a:off x="1067775" y="5865538"/>
            <a:ext cx="2053520" cy="139932"/>
          </a:xfrm>
          <a:prstGeom prst="roundRect">
            <a:avLst/>
          </a:prstGeom>
          <a:solidFill>
            <a:srgbClr val="87D7D5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96D96D-5CBE-4A34-BAB4-F57D0E88EE33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03</a:t>
            </a:r>
            <a:endParaRPr lang="ko-KR" altLang="en-US" sz="6000" dirty="0">
              <a:solidFill>
                <a:schemeClr val="accent1">
                  <a:lumMod val="60000"/>
                  <a:lumOff val="4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ACD23-1767-4FA8-A58A-3FF350CB7DCD}"/>
              </a:ext>
            </a:extLst>
          </p:cNvPr>
          <p:cNvSpPr txBox="1"/>
          <p:nvPr/>
        </p:nvSpPr>
        <p:spPr>
          <a:xfrm>
            <a:off x="1545291" y="444043"/>
            <a:ext cx="1747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화면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2D2AE5-1F47-4CBF-BE4D-EE2741BE2A9B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956E3-44BB-42F6-8C33-FB6EDB47BD26}"/>
              </a:ext>
            </a:extLst>
          </p:cNvPr>
          <p:cNvSpPr txBox="1"/>
          <p:nvPr/>
        </p:nvSpPr>
        <p:spPr>
          <a:xfrm>
            <a:off x="3346117" y="266700"/>
            <a:ext cx="5686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_____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 연락처 수정 </a:t>
            </a:r>
            <a:r>
              <a:rPr lang="en-US" altLang="ko-KR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&amp; </a:t>
            </a:r>
            <a:r>
              <a:rPr lang="ko-KR" altLang="en-US" sz="4000" dirty="0">
                <a:solidFill>
                  <a:srgbClr val="87D7D5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삭제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336244-4786-4025-9A25-009737880356}"/>
              </a:ext>
            </a:extLst>
          </p:cNvPr>
          <p:cNvSpPr txBox="1"/>
          <p:nvPr/>
        </p:nvSpPr>
        <p:spPr>
          <a:xfrm>
            <a:off x="8142513" y="1489715"/>
            <a:ext cx="3217305" cy="398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[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삭제 </a:t>
            </a: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Alert ]</a:t>
            </a:r>
            <a:endParaRPr lang="ko-KR" altLang="en-US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85AABD3-918D-4D8C-8DCA-1FD4F0287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23"/>
          <a:stretch/>
        </p:blipFill>
        <p:spPr>
          <a:xfrm>
            <a:off x="4209146" y="1475201"/>
            <a:ext cx="3086409" cy="510158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14258D1-0D93-4819-ADCE-2C7857680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2" b="7090"/>
          <a:stretch/>
        </p:blipFill>
        <p:spPr>
          <a:xfrm>
            <a:off x="8397920" y="2137686"/>
            <a:ext cx="2706489" cy="4193128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8EF785EA-4B07-4E55-9811-FBCF0C706485}"/>
              </a:ext>
            </a:extLst>
          </p:cNvPr>
          <p:cNvCxnSpPr>
            <a:cxnSpLocks/>
          </p:cNvCxnSpPr>
          <p:nvPr/>
        </p:nvCxnSpPr>
        <p:spPr>
          <a:xfrm flipH="1">
            <a:off x="4791889" y="5689600"/>
            <a:ext cx="3321596" cy="693774"/>
          </a:xfrm>
          <a:prstGeom prst="line">
            <a:avLst/>
          </a:prstGeom>
          <a:ln w="28575" cap="flat" cmpd="sng" algn="ctr">
            <a:solidFill>
              <a:srgbClr val="C000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원형: 비어 있음 23">
            <a:extLst>
              <a:ext uri="{FF2B5EF4-FFF2-40B4-BE49-F238E27FC236}">
                <a16:creationId xmlns:a16="http://schemas.microsoft.com/office/drawing/2014/main" id="{3667BB80-ACF5-4775-AD7C-3AFA241A7835}"/>
              </a:ext>
            </a:extLst>
          </p:cNvPr>
          <p:cNvSpPr/>
          <p:nvPr/>
        </p:nvSpPr>
        <p:spPr>
          <a:xfrm>
            <a:off x="4186661" y="6141258"/>
            <a:ext cx="619742" cy="571316"/>
          </a:xfrm>
          <a:prstGeom prst="donut">
            <a:avLst>
              <a:gd name="adj" fmla="val 363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015B58-D710-4519-B733-18E6943064C9}"/>
              </a:ext>
            </a:extLst>
          </p:cNvPr>
          <p:cNvSpPr txBox="1"/>
          <p:nvPr/>
        </p:nvSpPr>
        <p:spPr>
          <a:xfrm>
            <a:off x="412176" y="1871099"/>
            <a:ext cx="3215245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연락처 등록 화면과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전체적인 포맷 일치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→  통일성</a:t>
            </a: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수정 →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Update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휴지통 아이콘 → </a:t>
            </a:r>
            <a:r>
              <a:rPr lang="en-US" altLang="ko-KR" dirty="0">
                <a:latin typeface="a고딕14" panose="02020600000000000000" pitchFamily="18" charset="-127"/>
                <a:ea typeface="a고딕14" panose="02020600000000000000" pitchFamily="18" charset="-127"/>
              </a:rPr>
              <a:t>Delete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DE6FC9-9B0C-4762-846E-C67266E7D441}"/>
              </a:ext>
            </a:extLst>
          </p:cNvPr>
          <p:cNvSpPr txBox="1"/>
          <p:nvPr/>
        </p:nvSpPr>
        <p:spPr>
          <a:xfrm>
            <a:off x="-953610" y="4914787"/>
            <a:ext cx="6139542" cy="10906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※ 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휴지통 아이콘은 실수로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누르는 상황을 고려하여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Alert</a:t>
            </a:r>
            <a:r>
              <a:rPr lang="ko-KR" altLang="en-US" sz="1500" dirty="0">
                <a:latin typeface="a고딕14" panose="02020600000000000000" pitchFamily="18" charset="-127"/>
                <a:ea typeface="a고딕14" panose="02020600000000000000" pitchFamily="18" charset="-127"/>
              </a:rPr>
              <a:t>으로 다시 한번 확인</a:t>
            </a:r>
            <a:endParaRPr lang="en-US" altLang="ko-KR" sz="1500"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60A1CE7E-35DF-4FF4-A018-238F47A3C3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3" t="1774" r="70566" b="91558"/>
          <a:stretch/>
        </p:blipFill>
        <p:spPr>
          <a:xfrm>
            <a:off x="4343616" y="1515542"/>
            <a:ext cx="883709" cy="457330"/>
          </a:xfrm>
          <a:prstGeom prst="rect">
            <a:avLst/>
          </a:prstGeom>
          <a:ln>
            <a:noFill/>
          </a:ln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8C9E51F-848C-4416-9101-73C596AC31CE}"/>
              </a:ext>
            </a:extLst>
          </p:cNvPr>
          <p:cNvSpPr/>
          <p:nvPr/>
        </p:nvSpPr>
        <p:spPr>
          <a:xfrm>
            <a:off x="5956934" y="1475201"/>
            <a:ext cx="1314149" cy="5293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02E0462-852C-4CE6-8467-6B72D3D91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22" b="92743"/>
          <a:stretch/>
        </p:blipFill>
        <p:spPr>
          <a:xfrm>
            <a:off x="6371507" y="1589157"/>
            <a:ext cx="883708" cy="4601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006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C3D2098-EE30-4BDF-8FF1-26B83F3C411F}"/>
              </a:ext>
            </a:extLst>
          </p:cNvPr>
          <p:cNvCxnSpPr>
            <a:cxnSpLocks/>
          </p:cNvCxnSpPr>
          <p:nvPr/>
        </p:nvCxnSpPr>
        <p:spPr>
          <a:xfrm>
            <a:off x="4493713" y="3725928"/>
            <a:ext cx="8003087" cy="0"/>
          </a:xfrm>
          <a:prstGeom prst="line">
            <a:avLst/>
          </a:prstGeom>
          <a:ln w="114300"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김대환 박경비 송예진 유민규 박인영">
            <a:extLst>
              <a:ext uri="{FF2B5EF4-FFF2-40B4-BE49-F238E27FC236}">
                <a16:creationId xmlns:a16="http://schemas.microsoft.com/office/drawing/2014/main" id="{C1393D33-FDDC-4EC5-8D1F-78350D70AFD0}"/>
              </a:ext>
            </a:extLst>
          </p:cNvPr>
          <p:cNvSpPr txBox="1">
            <a:spLocks/>
          </p:cNvSpPr>
          <p:nvPr/>
        </p:nvSpPr>
        <p:spPr>
          <a:xfrm>
            <a:off x="-267117" y="6011615"/>
            <a:ext cx="12726233" cy="64953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228600" indent="-228600" algn="l" defTabSz="8255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100" kern="1200">
                <a:solidFill>
                  <a:srgbClr val="5E5E5E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Copyright © 2020 -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김대환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박경미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박인영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송예진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, </a:t>
            </a:r>
            <a:r>
              <a:rPr lang="ko-KR" altLang="en-US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유민규  </a:t>
            </a:r>
            <a:r>
              <a:rPr lang="en-US" altLang="ko-KR" sz="1800" dirty="0">
                <a:solidFill>
                  <a:schemeClr val="tx1"/>
                </a:solidFill>
                <a:latin typeface="a고딕12" panose="02020600000000000000" pitchFamily="18" charset="-127"/>
                <a:ea typeface="a고딕12" panose="02020600000000000000" pitchFamily="18" charset="-127"/>
              </a:rPr>
              <a:t>All rights reserved.</a:t>
            </a:r>
            <a:endParaRPr lang="en-US" sz="1800" dirty="0">
              <a:solidFill>
                <a:schemeClr val="tx1"/>
              </a:solidFill>
              <a:latin typeface="a고딕12" panose="02020600000000000000" pitchFamily="18" charset="-127"/>
              <a:ea typeface="a고딕12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070447-A87D-4E7F-9245-FBB78088DF2E}"/>
              </a:ext>
            </a:extLst>
          </p:cNvPr>
          <p:cNvGrpSpPr/>
          <p:nvPr/>
        </p:nvGrpSpPr>
        <p:grpSpPr>
          <a:xfrm flipH="1">
            <a:off x="209946" y="1722850"/>
            <a:ext cx="5225301" cy="3661440"/>
            <a:chOff x="5391150" y="1962150"/>
            <a:chExt cx="6597304" cy="462282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CF2E1A3-C8A2-42FF-B0DB-2BDD1B3755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93"/>
            <a:stretch/>
          </p:blipFill>
          <p:spPr>
            <a:xfrm>
              <a:off x="5844890" y="2152650"/>
              <a:ext cx="6143564" cy="4432321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89FE8F6-E66D-44FA-962E-E93A40DFFC35}"/>
                </a:ext>
              </a:extLst>
            </p:cNvPr>
            <p:cNvSpPr/>
            <p:nvPr/>
          </p:nvSpPr>
          <p:spPr>
            <a:xfrm>
              <a:off x="5391150" y="1962150"/>
              <a:ext cx="2057707" cy="184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51BE62B-526B-4D70-92CE-1DBB6012B704}"/>
              </a:ext>
            </a:extLst>
          </p:cNvPr>
          <p:cNvSpPr txBox="1"/>
          <p:nvPr/>
        </p:nvSpPr>
        <p:spPr>
          <a:xfrm>
            <a:off x="2031608" y="1004785"/>
            <a:ext cx="118223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800" dirty="0">
                <a:latin typeface="a고딕17" panose="02020600000000000000" pitchFamily="18" charset="-127"/>
                <a:ea typeface="a고딕17" panose="02020600000000000000" pitchFamily="18" charset="-127"/>
              </a:rPr>
              <a:t>Q &amp; A</a:t>
            </a:r>
            <a:endParaRPr lang="ko-KR" altLang="en-US" sz="13800" dirty="0">
              <a:latin typeface="a고딕17" panose="02020600000000000000" pitchFamily="18" charset="-127"/>
              <a:ea typeface="a고딕17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39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0E6C00-E3A0-4415-AC7C-426717A73CED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</a:t>
            </a:r>
            <a:endParaRPr lang="ko-KR" altLang="en-US" sz="6000" dirty="0">
              <a:solidFill>
                <a:srgbClr val="556DD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4AC12-D688-4943-A546-1B6D30601FEB}"/>
              </a:ext>
            </a:extLst>
          </p:cNvPr>
          <p:cNvSpPr txBox="1"/>
          <p:nvPr/>
        </p:nvSpPr>
        <p:spPr>
          <a:xfrm>
            <a:off x="1504950" y="482143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프로젝트 개요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303C6-073F-433C-B2A6-39D3DDA0F7EB}"/>
              </a:ext>
            </a:extLst>
          </p:cNvPr>
          <p:cNvSpPr txBox="1"/>
          <p:nvPr/>
        </p:nvSpPr>
        <p:spPr>
          <a:xfrm>
            <a:off x="651178" y="1604962"/>
            <a:ext cx="2320622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명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C6A591-B3DF-4CC3-96E6-E7AE48A88795}"/>
              </a:ext>
            </a:extLst>
          </p:cNvPr>
          <p:cNvSpPr txBox="1"/>
          <p:nvPr/>
        </p:nvSpPr>
        <p:spPr>
          <a:xfrm>
            <a:off x="651178" y="2227278"/>
            <a:ext cx="2320622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배경 및 목적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46AD9B-CF08-4EC4-B08C-7D519E0885FF}"/>
              </a:ext>
            </a:extLst>
          </p:cNvPr>
          <p:cNvSpPr txBox="1"/>
          <p:nvPr/>
        </p:nvSpPr>
        <p:spPr>
          <a:xfrm>
            <a:off x="2603802" y="2256196"/>
            <a:ext cx="8937019" cy="2403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인간관계에 첫 걸음은 상대방에 대해 잘 기억하는 것이다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소중한 인연을 주소록에 담아 잘 기억하기 위함이 이 프로젝트의 첫번째 목적이다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휴대폰을 바꿔도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번호를 바꾸더라도 다른 사람 번호가 저장되어 있다면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  <a:p>
            <a:pPr>
              <a:lnSpc>
                <a:spcPct val="130000"/>
              </a:lnSpc>
            </a:pPr>
            <a:endParaRPr lang="en-US" altLang="ko-KR" sz="9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주소록과 사용자의 편의대로 묶을 수 있는 그룹기능도 넣어 사용자의 편의를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증대 시키는 것을 최종 목표로 이 프로젝트를 기획하였다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3FEFA0-170F-43B8-8D3E-3E47BD7AF3CC}"/>
              </a:ext>
            </a:extLst>
          </p:cNvPr>
          <p:cNvSpPr txBox="1"/>
          <p:nvPr/>
        </p:nvSpPr>
        <p:spPr>
          <a:xfrm>
            <a:off x="2603803" y="1689908"/>
            <a:ext cx="8582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사람들의 소중한 주소록 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(Alias </a:t>
            </a:r>
            <a:r>
              <a:rPr lang="ko-KR" altLang="en-US" sz="1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ㅅㅅㅎ</a:t>
            </a:r>
            <a:r>
              <a:rPr lang="en-US" altLang="ko-KR" sz="1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0B3FCA-E058-4BA6-BE6A-3A5FFE724142}"/>
              </a:ext>
            </a:extLst>
          </p:cNvPr>
          <p:cNvSpPr txBox="1"/>
          <p:nvPr/>
        </p:nvSpPr>
        <p:spPr>
          <a:xfrm>
            <a:off x="651178" y="5087825"/>
            <a:ext cx="2320622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기간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0948A2-8062-4103-ABE0-9BBF1AB642E1}"/>
              </a:ext>
            </a:extLst>
          </p:cNvPr>
          <p:cNvSpPr txBox="1"/>
          <p:nvPr/>
        </p:nvSpPr>
        <p:spPr>
          <a:xfrm>
            <a:off x="651178" y="5747193"/>
            <a:ext cx="2320622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2000" b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진행 인원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089F1D-A43B-476E-A281-EA27D3317891}"/>
              </a:ext>
            </a:extLst>
          </p:cNvPr>
          <p:cNvSpPr txBox="1"/>
          <p:nvPr/>
        </p:nvSpPr>
        <p:spPr>
          <a:xfrm>
            <a:off x="2603802" y="5097328"/>
            <a:ext cx="8937019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 2020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31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 W Days 6)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F348D-817C-4550-9B6A-7287ABD65C5C}"/>
              </a:ext>
            </a:extLst>
          </p:cNvPr>
          <p:cNvSpPr txBox="1"/>
          <p:nvPr/>
        </p:nvSpPr>
        <p:spPr>
          <a:xfrm>
            <a:off x="2603802" y="5747193"/>
            <a:ext cx="3492197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16C440-AB14-4F2E-8F54-E1DC1CD5DC2F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</p:spTree>
    <p:extLst>
      <p:ext uri="{BB962C8B-B14F-4D97-AF65-F5344CB8AC3E}">
        <p14:creationId xmlns:p14="http://schemas.microsoft.com/office/powerpoint/2010/main" val="300130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F56CA34B-E6B6-4024-8D5D-7D65EF54A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78" y="2377559"/>
            <a:ext cx="3356491" cy="33564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909C13-D78F-4DAA-A163-CD638F947979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</a:t>
            </a:r>
            <a:endParaRPr lang="ko-KR" altLang="en-US" sz="6000" dirty="0">
              <a:solidFill>
                <a:srgbClr val="556DD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0486A-1C71-4201-94A4-C38607DABE14}"/>
              </a:ext>
            </a:extLst>
          </p:cNvPr>
          <p:cNvSpPr txBox="1"/>
          <p:nvPr/>
        </p:nvSpPr>
        <p:spPr>
          <a:xfrm>
            <a:off x="1504950" y="482143"/>
            <a:ext cx="24689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프로젝트 특징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42EE2-57DB-426A-BF79-22C71556D3B1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5C2335-7842-4560-9107-EDAD72A31A75}"/>
              </a:ext>
            </a:extLst>
          </p:cNvPr>
          <p:cNvSpPr txBox="1"/>
          <p:nvPr/>
        </p:nvSpPr>
        <p:spPr>
          <a:xfrm>
            <a:off x="4221546" y="1549061"/>
            <a:ext cx="8937019" cy="4424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로그인 정보 저장 기능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로그인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그룹별로 묶어 관리 가능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(ex.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친구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가족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…)</a:t>
            </a:r>
            <a:endParaRPr lang="ko-KR" altLang="en-US" sz="2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연락처 저장 시 사진 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upload 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가능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긴급 연락처</a:t>
            </a: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즐겨찾는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연락처 분리 사용이 가능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Email</a:t>
            </a: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인증번호 발송하여 등 본인 인증 가능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2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입력한 휴대폰 번호로 인증번호 발송하여 본인 인증 가능</a:t>
            </a:r>
          </a:p>
        </p:txBody>
      </p:sp>
    </p:spTree>
    <p:extLst>
      <p:ext uri="{BB962C8B-B14F-4D97-AF65-F5344CB8AC3E}">
        <p14:creationId xmlns:p14="http://schemas.microsoft.com/office/powerpoint/2010/main" val="395910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09C13-D78F-4DAA-A163-CD638F947979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</a:t>
            </a:r>
            <a:endParaRPr lang="ko-KR" altLang="en-US" sz="6000" dirty="0">
              <a:solidFill>
                <a:srgbClr val="556DD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0486A-1C71-4201-94A4-C38607DABE14}"/>
              </a:ext>
            </a:extLst>
          </p:cNvPr>
          <p:cNvSpPr txBox="1"/>
          <p:nvPr/>
        </p:nvSpPr>
        <p:spPr>
          <a:xfrm>
            <a:off x="1524000" y="444043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산출물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42EE2-57DB-426A-BF79-22C71556D3B1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47BD7-077A-4B42-8957-F3E135C6B272}"/>
              </a:ext>
            </a:extLst>
          </p:cNvPr>
          <p:cNvSpPr txBox="1"/>
          <p:nvPr/>
        </p:nvSpPr>
        <p:spPr>
          <a:xfrm>
            <a:off x="1524000" y="3057113"/>
            <a:ext cx="299579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Bean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Adapter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FA6BC-65AF-409A-890C-BF0AFEE34EA0}"/>
              </a:ext>
            </a:extLst>
          </p:cNvPr>
          <p:cNvSpPr txBox="1"/>
          <p:nvPr/>
        </p:nvSpPr>
        <p:spPr>
          <a:xfrm>
            <a:off x="5435866" y="3050011"/>
            <a:ext cx="6349734" cy="3341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 Group : grouping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 필요한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bean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GroupAdapter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list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띄우기 위한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adapter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People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연락처에 저장된 사람들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bean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PeopleAdapter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people list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띄우기 위한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adapter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ectionPageAdapter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Fragment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나누기 위한 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adapter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회원가입한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user bean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275BD8-A65D-4EAD-848B-5FC776ED6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716968"/>
            <a:ext cx="3117796" cy="2696989"/>
          </a:xfrm>
          <a:prstGeom prst="rect">
            <a:avLst/>
          </a:prstGeom>
        </p:spPr>
      </p:pic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94B0A6BE-8959-4DE0-B0B6-60C7E9051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231507"/>
              </p:ext>
            </p:extLst>
          </p:nvPr>
        </p:nvGraphicFramePr>
        <p:xfrm>
          <a:off x="2031999" y="1534408"/>
          <a:ext cx="8128002" cy="101092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826631141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3382470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4303891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62246911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3744127506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5947648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Bean &amp; Adapter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Activity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Method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Task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XML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TOTAL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4538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2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66</a:t>
                      </a:r>
                      <a:endParaRPr lang="ko-KR" altLang="en-US" dirty="0">
                        <a:solidFill>
                          <a:schemeClr val="accent2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2303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56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56F03EF-AFD9-4D4F-9B35-8C8DACAA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18" y="1263311"/>
            <a:ext cx="2166103" cy="48117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909C13-D78F-4DAA-A163-CD638F947979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</a:t>
            </a:r>
            <a:endParaRPr lang="ko-KR" altLang="en-US" sz="6000" dirty="0">
              <a:solidFill>
                <a:srgbClr val="556DD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0486A-1C71-4201-94A4-C38607DABE14}"/>
              </a:ext>
            </a:extLst>
          </p:cNvPr>
          <p:cNvSpPr txBox="1"/>
          <p:nvPr/>
        </p:nvSpPr>
        <p:spPr>
          <a:xfrm>
            <a:off x="1524000" y="444043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산출물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42EE2-57DB-426A-BF79-22C71556D3B1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47BD7-077A-4B42-8957-F3E135C6B272}"/>
              </a:ext>
            </a:extLst>
          </p:cNvPr>
          <p:cNvSpPr txBox="1"/>
          <p:nvPr/>
        </p:nvSpPr>
        <p:spPr>
          <a:xfrm>
            <a:off x="4348555" y="728414"/>
            <a:ext cx="299579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Activity &amp; XML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FA6BC-65AF-409A-890C-BF0AFEE34EA0}"/>
              </a:ext>
            </a:extLst>
          </p:cNvPr>
          <p:cNvSpPr txBox="1"/>
          <p:nvPr/>
        </p:nvSpPr>
        <p:spPr>
          <a:xfrm>
            <a:off x="4805533" y="1334163"/>
            <a:ext cx="7155648" cy="5038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AddressListActivity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주소록 리스트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EmailFindPWActivity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Email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인증번호 받아 비밀번호 찾기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FindIDActivity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ID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찾기           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FindPWActivity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PW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찾기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GruoupCustomDialogActivity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그룹 만들기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JoinActivity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MainActivity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Login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화면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ModifyPeopleActivity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 수정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MypagePWActivity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01,02 :  user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받아 일치 시 비밀번호 수정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PhoneFindPWActivity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스마트폰 인증번호 일치 시 비밀번호 수정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RegisterAddPhoneNumber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연락처에 번호 추가하기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RegisterPeopleActivity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 등록</a:t>
            </a: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ViewPeopleActivity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 상세화면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A18BA7C-8924-4406-B23A-7FA3ECDA8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543355"/>
            <a:ext cx="19240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55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09C13-D78F-4DAA-A163-CD638F947979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01</a:t>
            </a:r>
            <a:endParaRPr lang="ko-KR" altLang="en-US" sz="6000" dirty="0">
              <a:solidFill>
                <a:srgbClr val="556DDB"/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40486A-1C71-4201-94A4-C38607DABE14}"/>
              </a:ext>
            </a:extLst>
          </p:cNvPr>
          <p:cNvSpPr txBox="1"/>
          <p:nvPr/>
        </p:nvSpPr>
        <p:spPr>
          <a:xfrm>
            <a:off x="1524000" y="444043"/>
            <a:ext cx="12666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rgbClr val="556DDB"/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산출물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542EE2-57DB-426A-BF79-22C71556D3B1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47BD7-077A-4B42-8957-F3E135C6B272}"/>
              </a:ext>
            </a:extLst>
          </p:cNvPr>
          <p:cNvSpPr txBox="1"/>
          <p:nvPr/>
        </p:nvSpPr>
        <p:spPr>
          <a:xfrm>
            <a:off x="1180283" y="1498445"/>
            <a:ext cx="299579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Method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3FA6BC-65AF-409A-890C-BF0AFEE34EA0}"/>
              </a:ext>
            </a:extLst>
          </p:cNvPr>
          <p:cNvSpPr txBox="1"/>
          <p:nvPr/>
        </p:nvSpPr>
        <p:spPr>
          <a:xfrm>
            <a:off x="5377809" y="1951128"/>
            <a:ext cx="5870762" cy="1125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GMailSender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Email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인증번호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method</a:t>
            </a:r>
          </a:p>
          <a:p>
            <a:pPr>
              <a:lnSpc>
                <a:spcPct val="20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SendMail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메일 인증 시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 코드 뽑는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Method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C4DB1D-253B-4E29-A607-13DA9FE61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63"/>
          <a:stretch/>
        </p:blipFill>
        <p:spPr>
          <a:xfrm>
            <a:off x="1579475" y="2104364"/>
            <a:ext cx="2596603" cy="105517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039DA5D-81E5-4150-9A08-4155000B0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79" b="9076"/>
          <a:stretch/>
        </p:blipFill>
        <p:spPr>
          <a:xfrm>
            <a:off x="1566087" y="4570850"/>
            <a:ext cx="2744654" cy="14147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0228EA-644B-461C-ADD6-4352B6F429C1}"/>
              </a:ext>
            </a:extLst>
          </p:cNvPr>
          <p:cNvSpPr txBox="1"/>
          <p:nvPr/>
        </p:nvSpPr>
        <p:spPr>
          <a:xfrm>
            <a:off x="1180283" y="3967290"/>
            <a:ext cx="299579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en-US" altLang="ko-KR" sz="20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Task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2B8BAF-7629-4051-8E16-7573042A5B99}"/>
              </a:ext>
            </a:extLst>
          </p:cNvPr>
          <p:cNvSpPr txBox="1"/>
          <p:nvPr/>
        </p:nvSpPr>
        <p:spPr>
          <a:xfrm>
            <a:off x="5377809" y="4053427"/>
            <a:ext cx="5870762" cy="22337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 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CUDNetworkTask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Favorite / Emergency 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NetworkTask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회원정보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Read </a:t>
            </a: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networkTask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GroupNetworkTask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Grouping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관련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Task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PeopleNetworkTask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 정보 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CRUD  Task</a:t>
            </a:r>
          </a:p>
        </p:txBody>
      </p:sp>
    </p:spTree>
    <p:extLst>
      <p:ext uri="{BB962C8B-B14F-4D97-AF65-F5344CB8AC3E}">
        <p14:creationId xmlns:p14="http://schemas.microsoft.com/office/powerpoint/2010/main" val="320886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4B1D95C-B543-46ED-B946-050A6139A001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6961299" y="4883635"/>
            <a:ext cx="223033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2DF2D69E-1E78-40B1-B38B-189FDEF4032F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6198279" y="2408365"/>
            <a:ext cx="0" cy="2121728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EB464BC-7B18-4972-8FD6-B447D5171A58}"/>
              </a:ext>
            </a:extLst>
          </p:cNvPr>
          <p:cNvCxnSpPr>
            <a:cxnSpLocks/>
            <a:stCxn id="68" idx="3"/>
            <a:endCxn id="69" idx="1"/>
          </p:cNvCxnSpPr>
          <p:nvPr/>
        </p:nvCxnSpPr>
        <p:spPr>
          <a:xfrm>
            <a:off x="3472169" y="4883635"/>
            <a:ext cx="196309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A87E76A8-1341-41D6-8886-88458F5BF2AB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4554398" y="2396465"/>
            <a:ext cx="3591366" cy="620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이미지" descr="이미지">
            <a:extLst>
              <a:ext uri="{FF2B5EF4-FFF2-40B4-BE49-F238E27FC236}">
                <a16:creationId xmlns:a16="http://schemas.microsoft.com/office/drawing/2014/main" id="{FE23DEDF-EAF8-4319-8B8F-C9C132B4C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681" y="1333439"/>
            <a:ext cx="1021883" cy="766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이미지" descr="이미지">
            <a:extLst>
              <a:ext uri="{FF2B5EF4-FFF2-40B4-BE49-F238E27FC236}">
                <a16:creationId xmlns:a16="http://schemas.microsoft.com/office/drawing/2014/main" id="{1E1121BE-69E1-4C39-921C-DC4DAF22E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86" y="1333439"/>
            <a:ext cx="1021884" cy="766976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542EE2-57DB-426A-BF79-22C71556D3B1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1FCD5-6713-4AFB-BDFA-E08E09B97180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5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5006E-FDF4-4C15-B921-AA7FCC652694}"/>
              </a:ext>
            </a:extLst>
          </p:cNvPr>
          <p:cNvSpPr txBox="1"/>
          <p:nvPr/>
        </p:nvSpPr>
        <p:spPr>
          <a:xfrm>
            <a:off x="1504950" y="438601"/>
            <a:ext cx="331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인력 및 개발조직도</a:t>
            </a:r>
          </a:p>
        </p:txBody>
      </p:sp>
      <p:sp>
        <p:nvSpPr>
          <p:cNvPr id="37" name="김대환">
            <a:extLst>
              <a:ext uri="{FF2B5EF4-FFF2-40B4-BE49-F238E27FC236}">
                <a16:creationId xmlns:a16="http://schemas.microsoft.com/office/drawing/2014/main" id="{45776CEF-8F97-4A90-94E2-18B3B70717EE}"/>
              </a:ext>
            </a:extLst>
          </p:cNvPr>
          <p:cNvSpPr/>
          <p:nvPr/>
        </p:nvSpPr>
        <p:spPr>
          <a:xfrm>
            <a:off x="3028358" y="2049129"/>
            <a:ext cx="1526040" cy="707084"/>
          </a:xfrm>
          <a:prstGeom prst="roundRect">
            <a:avLst>
              <a:gd name="adj" fmla="val 15251"/>
            </a:avLst>
          </a:prstGeom>
          <a:ln w="38100">
            <a:solidFill>
              <a:srgbClr val="A2DFD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5E5E5E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김</a:t>
            </a:r>
            <a:r>
              <a:rPr dirty="0" err="1">
                <a:latin typeface="a고딕14" panose="02020600000000000000" pitchFamily="18" charset="-127"/>
                <a:ea typeface="a고딕14" panose="02020600000000000000" pitchFamily="18" charset="-127"/>
              </a:rPr>
              <a:t>대환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5" name="김대환">
            <a:extLst>
              <a:ext uri="{FF2B5EF4-FFF2-40B4-BE49-F238E27FC236}">
                <a16:creationId xmlns:a16="http://schemas.microsoft.com/office/drawing/2014/main" id="{F817CA33-4069-4AA6-B71C-095DFA727927}"/>
              </a:ext>
            </a:extLst>
          </p:cNvPr>
          <p:cNvSpPr/>
          <p:nvPr/>
        </p:nvSpPr>
        <p:spPr>
          <a:xfrm>
            <a:off x="8145764" y="2049129"/>
            <a:ext cx="1526040" cy="707084"/>
          </a:xfrm>
          <a:prstGeom prst="roundRect">
            <a:avLst>
              <a:gd name="adj" fmla="val 15251"/>
            </a:avLst>
          </a:prstGeom>
          <a:ln w="38100">
            <a:solidFill>
              <a:srgbClr val="A2DFD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5E5E5E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박경미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8" name="김대환">
            <a:extLst>
              <a:ext uri="{FF2B5EF4-FFF2-40B4-BE49-F238E27FC236}">
                <a16:creationId xmlns:a16="http://schemas.microsoft.com/office/drawing/2014/main" id="{03DFA95D-9557-4FE1-AD73-FE40804A3CB5}"/>
              </a:ext>
            </a:extLst>
          </p:cNvPr>
          <p:cNvSpPr/>
          <p:nvPr/>
        </p:nvSpPr>
        <p:spPr>
          <a:xfrm>
            <a:off x="1946129" y="4530093"/>
            <a:ext cx="1526040" cy="707084"/>
          </a:xfrm>
          <a:prstGeom prst="roundRect">
            <a:avLst>
              <a:gd name="adj" fmla="val 15251"/>
            </a:avLst>
          </a:prstGeom>
          <a:ln w="38100">
            <a:solidFill>
              <a:srgbClr val="F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5E5E5E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박인영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69" name="김대환">
            <a:extLst>
              <a:ext uri="{FF2B5EF4-FFF2-40B4-BE49-F238E27FC236}">
                <a16:creationId xmlns:a16="http://schemas.microsoft.com/office/drawing/2014/main" id="{02B9B658-36EB-4B81-AAEE-14F37480028B}"/>
              </a:ext>
            </a:extLst>
          </p:cNvPr>
          <p:cNvSpPr/>
          <p:nvPr/>
        </p:nvSpPr>
        <p:spPr>
          <a:xfrm>
            <a:off x="5435259" y="4530093"/>
            <a:ext cx="1526040" cy="707084"/>
          </a:xfrm>
          <a:prstGeom prst="roundRect">
            <a:avLst>
              <a:gd name="adj" fmla="val 15251"/>
            </a:avLst>
          </a:prstGeom>
          <a:ln w="38100">
            <a:solidFill>
              <a:srgbClr val="F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5E5E5E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송예진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0" name="김대환">
            <a:extLst>
              <a:ext uri="{FF2B5EF4-FFF2-40B4-BE49-F238E27FC236}">
                <a16:creationId xmlns:a16="http://schemas.microsoft.com/office/drawing/2014/main" id="{67E94436-D926-4BB2-A4A1-5D03251282F5}"/>
              </a:ext>
            </a:extLst>
          </p:cNvPr>
          <p:cNvSpPr/>
          <p:nvPr/>
        </p:nvSpPr>
        <p:spPr>
          <a:xfrm>
            <a:off x="9191629" y="4530093"/>
            <a:ext cx="1526040" cy="707084"/>
          </a:xfrm>
          <a:prstGeom prst="roundRect">
            <a:avLst>
              <a:gd name="adj" fmla="val 15251"/>
            </a:avLst>
          </a:prstGeom>
          <a:ln w="38100">
            <a:solidFill>
              <a:srgbClr val="FFCFC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defTabSz="457200">
              <a:defRPr sz="3200">
                <a:solidFill>
                  <a:srgbClr val="5E5E5E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algn="ctr"/>
            <a:r>
              <a:rPr lang="ko-KR" altLang="en-US" dirty="0">
                <a:latin typeface="a고딕14" panose="02020600000000000000" pitchFamily="18" charset="-127"/>
                <a:ea typeface="a고딕14" panose="02020600000000000000" pitchFamily="18" charset="-127"/>
              </a:rPr>
              <a:t>유민규</a:t>
            </a:r>
            <a:endParaRPr dirty="0">
              <a:latin typeface="a고딕14" panose="02020600000000000000" pitchFamily="18" charset="-127"/>
              <a:ea typeface="a고딕14" panose="02020600000000000000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538538-FC8F-4A3C-B5B3-9B8BE32B5FC8}"/>
              </a:ext>
            </a:extLst>
          </p:cNvPr>
          <p:cNvSpPr txBox="1"/>
          <p:nvPr/>
        </p:nvSpPr>
        <p:spPr>
          <a:xfrm>
            <a:off x="1832204" y="2787994"/>
            <a:ext cx="3749439" cy="14300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Image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업로드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불러오기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 등록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복수 연락처 등록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총괄 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C8EDF28-939D-43AF-8F9F-511319DB4FC9}"/>
              </a:ext>
            </a:extLst>
          </p:cNvPr>
          <p:cNvSpPr txBox="1"/>
          <p:nvPr/>
        </p:nvSpPr>
        <p:spPr>
          <a:xfrm>
            <a:off x="7113101" y="2866334"/>
            <a:ext cx="3591366" cy="14329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Email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인증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문자 인증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 </a:t>
            </a: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ID/PW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찾기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Address list,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그룹 👑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08C18D-158C-433E-832B-6048CD2CFA7C}"/>
              </a:ext>
            </a:extLst>
          </p:cNvPr>
          <p:cNvSpPr txBox="1"/>
          <p:nvPr/>
        </p:nvSpPr>
        <p:spPr>
          <a:xfrm>
            <a:off x="859229" y="5322769"/>
            <a:ext cx="3371289" cy="9712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Login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정보 기억 기능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33DA8C3-B6F7-4B18-A85B-B61D96F2A319}"/>
              </a:ext>
            </a:extLst>
          </p:cNvPr>
          <p:cNvSpPr txBox="1"/>
          <p:nvPr/>
        </p:nvSpPr>
        <p:spPr>
          <a:xfrm>
            <a:off x="4453714" y="5379919"/>
            <a:ext cx="3692050" cy="9712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상세보기 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즐겨찾기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긴급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연락처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000">
                <a:latin typeface="나눔스퀘어" panose="020B0600000101010101" pitchFamily="50" charset="-127"/>
                <a:ea typeface="나눔스퀘어" panose="020B0600000101010101" pitchFamily="50" charset="-127"/>
              </a:rPr>
              <a:t>삭제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2228708-3D75-47E1-8B3B-721DEFB2FF5E}"/>
              </a:ext>
            </a:extLst>
          </p:cNvPr>
          <p:cNvSpPr txBox="1"/>
          <p:nvPr/>
        </p:nvSpPr>
        <p:spPr>
          <a:xfrm>
            <a:off x="8269004" y="5350886"/>
            <a:ext cx="3371289" cy="9712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Splash </a:t>
            </a:r>
            <a:r>
              <a:rPr lang="ko-KR" altLang="en-US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및 디자인</a:t>
            </a:r>
            <a:endParaRPr lang="en-US" altLang="ko-KR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2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Address list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9948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542EE2-57DB-426A-BF79-22C71556D3B1}"/>
              </a:ext>
            </a:extLst>
          </p:cNvPr>
          <p:cNvSpPr txBox="1"/>
          <p:nvPr/>
        </p:nvSpPr>
        <p:spPr>
          <a:xfrm>
            <a:off x="10098238" y="266700"/>
            <a:ext cx="2175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solidFill>
                  <a:schemeClr val="tx2"/>
                </a:solidFill>
                <a:latin typeface="HG꼬딕씨_Pro 00g" panose="02020603020101020101" pitchFamily="18" charset="-127"/>
                <a:ea typeface="HG꼬딕씨_Pro 00g" panose="02020603020101020101" pitchFamily="18" charset="-127"/>
              </a:rPr>
              <a:t>ㅅㅅㅎ</a:t>
            </a:r>
            <a:endParaRPr lang="en-US" altLang="ko-KR" sz="2800" dirty="0">
              <a:solidFill>
                <a:schemeClr val="tx2"/>
              </a:solidFill>
              <a:latin typeface="HG꼬딕씨_Pro 00g" panose="02020603020101020101" pitchFamily="18" charset="-127"/>
              <a:ea typeface="HG꼬딕씨_Pro 00g" panose="02020603020101020101" pitchFamily="18" charset="-127"/>
            </a:endParaRPr>
          </a:p>
          <a:p>
            <a:pPr algn="ctr"/>
            <a:r>
              <a:rPr lang="ko-KR" altLang="en-US" sz="1100" dirty="0">
                <a:solidFill>
                  <a:schemeClr val="tx2"/>
                </a:solidFill>
                <a:latin typeface="HG꼬딕씨_Pro 20g" panose="02020603020101020101" pitchFamily="18" charset="-127"/>
                <a:ea typeface="HG꼬딕씨_Pro 20g" panose="02020603020101020101" pitchFamily="18" charset="-127"/>
              </a:rPr>
              <a:t>사람들의 소중한 주소록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1FCD5-6713-4AFB-BDFA-E08E09B97180}"/>
              </a:ext>
            </a:extLst>
          </p:cNvPr>
          <p:cNvSpPr txBox="1"/>
          <p:nvPr/>
        </p:nvSpPr>
        <p:spPr>
          <a:xfrm>
            <a:off x="101600" y="209550"/>
            <a:ext cx="17055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accent5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02</a:t>
            </a:r>
            <a:endParaRPr lang="ko-KR" altLang="en-US" sz="6000" dirty="0">
              <a:solidFill>
                <a:schemeClr val="accent5">
                  <a:lumMod val="50000"/>
                </a:schemeClr>
              </a:solidFill>
              <a:latin typeface="a고딕19" panose="02020600000000000000" pitchFamily="18" charset="-127"/>
              <a:ea typeface="a고딕19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25006E-FDF4-4C15-B921-AA7FCC652694}"/>
              </a:ext>
            </a:extLst>
          </p:cNvPr>
          <p:cNvSpPr txBox="1"/>
          <p:nvPr/>
        </p:nvSpPr>
        <p:spPr>
          <a:xfrm>
            <a:off x="1519464" y="438601"/>
            <a:ext cx="906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5">
                    <a:lumMod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rPr>
              <a:t>일정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7CD9D6-A9B4-434D-AE45-FCBF8E986C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236" y="1535600"/>
            <a:ext cx="5973528" cy="4840252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40BC35FC-3B90-471B-A628-655FD37D6230}"/>
              </a:ext>
            </a:extLst>
          </p:cNvPr>
          <p:cNvSpPr/>
          <p:nvPr/>
        </p:nvSpPr>
        <p:spPr>
          <a:xfrm>
            <a:off x="5172528" y="2460987"/>
            <a:ext cx="426720" cy="1676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0F9AD24-9E83-47B2-9847-29992A3929BB}"/>
              </a:ext>
            </a:extLst>
          </p:cNvPr>
          <p:cNvSpPr/>
          <p:nvPr/>
        </p:nvSpPr>
        <p:spPr>
          <a:xfrm>
            <a:off x="5172528" y="2786742"/>
            <a:ext cx="467996" cy="1752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0B325B0-4586-41B7-820F-EB753EC51062}"/>
              </a:ext>
            </a:extLst>
          </p:cNvPr>
          <p:cNvSpPr/>
          <p:nvPr/>
        </p:nvSpPr>
        <p:spPr>
          <a:xfrm>
            <a:off x="5184776" y="3121070"/>
            <a:ext cx="467996" cy="1752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850FC73-7167-4623-A42E-81EE22C55ABE}"/>
              </a:ext>
            </a:extLst>
          </p:cNvPr>
          <p:cNvSpPr/>
          <p:nvPr/>
        </p:nvSpPr>
        <p:spPr>
          <a:xfrm>
            <a:off x="5195753" y="3473541"/>
            <a:ext cx="426720" cy="175260"/>
          </a:xfrm>
          <a:prstGeom prst="roundRect">
            <a:avLst/>
          </a:prstGeom>
          <a:solidFill>
            <a:srgbClr val="F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48AEFCB-EECF-4879-BF1A-F120100A5DAC}"/>
              </a:ext>
            </a:extLst>
          </p:cNvPr>
          <p:cNvSpPr/>
          <p:nvPr/>
        </p:nvSpPr>
        <p:spPr>
          <a:xfrm>
            <a:off x="5195753" y="3780466"/>
            <a:ext cx="426720" cy="175260"/>
          </a:xfrm>
          <a:prstGeom prst="roundRect">
            <a:avLst/>
          </a:prstGeom>
          <a:solidFill>
            <a:srgbClr val="A2D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96F4374B-2075-4BF0-8D65-CB131C6DFE7D}"/>
              </a:ext>
            </a:extLst>
          </p:cNvPr>
          <p:cNvSpPr/>
          <p:nvPr/>
        </p:nvSpPr>
        <p:spPr>
          <a:xfrm>
            <a:off x="5842631" y="4103484"/>
            <a:ext cx="1120140" cy="17526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05191FC-9D69-4A62-BE17-8CC2833B0EF8}"/>
              </a:ext>
            </a:extLst>
          </p:cNvPr>
          <p:cNvSpPr/>
          <p:nvPr/>
        </p:nvSpPr>
        <p:spPr>
          <a:xfrm>
            <a:off x="5842631" y="4442292"/>
            <a:ext cx="1794510" cy="173419"/>
          </a:xfrm>
          <a:prstGeom prst="roundRect">
            <a:avLst/>
          </a:prstGeom>
          <a:solidFill>
            <a:srgbClr val="DA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E00ED7B0-F83C-45C0-9677-A5BD6202E50F}"/>
              </a:ext>
            </a:extLst>
          </p:cNvPr>
          <p:cNvSpPr/>
          <p:nvPr/>
        </p:nvSpPr>
        <p:spPr>
          <a:xfrm>
            <a:off x="7151729" y="4750231"/>
            <a:ext cx="426720" cy="175260"/>
          </a:xfrm>
          <a:prstGeom prst="roundRect">
            <a:avLst/>
          </a:prstGeom>
          <a:solidFill>
            <a:srgbClr val="2E4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866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4E3FCE5-4E1C-461B-8943-33FCCBDA5761}"/>
              </a:ext>
            </a:extLst>
          </p:cNvPr>
          <p:cNvSpPr/>
          <p:nvPr/>
        </p:nvSpPr>
        <p:spPr>
          <a:xfrm>
            <a:off x="7151729" y="5087124"/>
            <a:ext cx="1024890" cy="173419"/>
          </a:xfrm>
          <a:prstGeom prst="roundRect">
            <a:avLst/>
          </a:prstGeom>
          <a:solidFill>
            <a:srgbClr val="DA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FDDFC2E9-8234-4F43-99BE-FBCA438E0629}"/>
              </a:ext>
            </a:extLst>
          </p:cNvPr>
          <p:cNvSpPr/>
          <p:nvPr/>
        </p:nvSpPr>
        <p:spPr>
          <a:xfrm>
            <a:off x="7835620" y="5392360"/>
            <a:ext cx="426720" cy="175260"/>
          </a:xfrm>
          <a:prstGeom prst="roundRect">
            <a:avLst/>
          </a:prstGeom>
          <a:solidFill>
            <a:srgbClr val="2E4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E4866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A2E6F4D-7478-4935-B92F-B423863854B4}"/>
              </a:ext>
            </a:extLst>
          </p:cNvPr>
          <p:cNvSpPr/>
          <p:nvPr/>
        </p:nvSpPr>
        <p:spPr>
          <a:xfrm>
            <a:off x="7894182" y="5731488"/>
            <a:ext cx="1024890" cy="173419"/>
          </a:xfrm>
          <a:prstGeom prst="roundRect">
            <a:avLst/>
          </a:prstGeom>
          <a:solidFill>
            <a:srgbClr val="DCF3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325BB62-DE59-44C8-874C-1F57C8D5F23F}"/>
              </a:ext>
            </a:extLst>
          </p:cNvPr>
          <p:cNvSpPr/>
          <p:nvPr/>
        </p:nvSpPr>
        <p:spPr>
          <a:xfrm>
            <a:off x="8492352" y="6076774"/>
            <a:ext cx="426720" cy="1752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944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977</Words>
  <Application>Microsoft Office PowerPoint</Application>
  <PresentationFormat>와이드스크린</PresentationFormat>
  <Paragraphs>279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41" baseType="lpstr">
      <vt:lpstr>a고딕12</vt:lpstr>
      <vt:lpstr>a고딕14</vt:lpstr>
      <vt:lpstr>a고딕17</vt:lpstr>
      <vt:lpstr>a고딕19</vt:lpstr>
      <vt:lpstr>a타이틀고딕4</vt:lpstr>
      <vt:lpstr>a타이틀고딕5</vt:lpstr>
      <vt:lpstr>HG꼬딕씨_Pro 00g</vt:lpstr>
      <vt:lpstr>HG꼬딕씨_Pro 20g</vt:lpstr>
      <vt:lpstr>굴림체</vt:lpstr>
      <vt:lpstr>나눔스퀘어</vt:lpstr>
      <vt:lpstr>나눔스퀘어 Bold</vt:lpstr>
      <vt:lpstr>나눔스퀘어라운드 ExtraBold</vt:lpstr>
      <vt:lpstr>맑은 고딕</vt:lpstr>
      <vt:lpstr>Arial</vt:lpstr>
      <vt:lpstr>Calibri</vt:lpstr>
      <vt:lpstr>Calibri Light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송예진</dc:creator>
  <cp:lastModifiedBy>송예진</cp:lastModifiedBy>
  <cp:revision>77</cp:revision>
  <dcterms:created xsi:type="dcterms:W3CDTF">2021-01-03T11:33:49Z</dcterms:created>
  <dcterms:modified xsi:type="dcterms:W3CDTF">2021-01-03T17:09:34Z</dcterms:modified>
</cp:coreProperties>
</file>